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9"/>
  </p:notesMasterIdLst>
  <p:sldIdLst>
    <p:sldId id="277" r:id="rId4"/>
    <p:sldId id="278" r:id="rId5"/>
    <p:sldId id="294" r:id="rId6"/>
    <p:sldId id="279" r:id="rId7"/>
    <p:sldId id="288" r:id="rId8"/>
    <p:sldId id="295" r:id="rId9"/>
    <p:sldId id="280" r:id="rId10"/>
    <p:sldId id="285" r:id="rId11"/>
    <p:sldId id="282" r:id="rId12"/>
    <p:sldId id="290" r:id="rId13"/>
    <p:sldId id="291" r:id="rId14"/>
    <p:sldId id="292" r:id="rId15"/>
    <p:sldId id="286" r:id="rId16"/>
    <p:sldId id="293" r:id="rId17"/>
    <p:sldId id="296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A9977A-EF2F-4D2A-9C10-B7BD9BC64F1C}" type="doc">
      <dgm:prSet loTypeId="urn:diagrams.loki3.com/BracketList" loCatId="list" qsTypeId="urn:microsoft.com/office/officeart/2005/8/quickstyle/simple4" qsCatId="simple" csTypeId="urn:microsoft.com/office/officeart/2005/8/colors/accent1_2" csCatId="accent1" phldr="1"/>
      <dgm:spPr/>
    </dgm:pt>
    <dgm:pt modelId="{A7C482DF-3A89-49AD-9340-D9818BBA2E6B}">
      <dgm:prSet phldrT="[Text]" custT="1"/>
      <dgm:spPr/>
      <dgm:t>
        <a:bodyPr/>
        <a:lstStyle/>
        <a:p>
          <a:r>
            <a:rPr lang="en-GB" sz="4400" b="1" dirty="0"/>
            <a:t>S</a:t>
          </a:r>
        </a:p>
      </dgm:t>
    </dgm:pt>
    <dgm:pt modelId="{595A3829-504E-41A4-BF53-6B363B564D1B}" type="parTrans" cxnId="{84E5C7A6-FC1A-41E7-819C-9A5B22EB4502}">
      <dgm:prSet/>
      <dgm:spPr/>
      <dgm:t>
        <a:bodyPr/>
        <a:lstStyle/>
        <a:p>
          <a:endParaRPr lang="en-GB"/>
        </a:p>
      </dgm:t>
    </dgm:pt>
    <dgm:pt modelId="{374502AF-F059-497F-8E6A-B6FCDA116CA9}" type="sibTrans" cxnId="{84E5C7A6-FC1A-41E7-819C-9A5B22EB4502}">
      <dgm:prSet/>
      <dgm:spPr/>
      <dgm:t>
        <a:bodyPr/>
        <a:lstStyle/>
        <a:p>
          <a:endParaRPr lang="en-GB"/>
        </a:p>
      </dgm:t>
    </dgm:pt>
    <dgm:pt modelId="{E10451C8-D8F5-42B3-B2E0-BF9C4B669AFA}">
      <dgm:prSet phldrT="[Text]" custT="1"/>
      <dgm:spPr/>
      <dgm:t>
        <a:bodyPr/>
        <a:lstStyle/>
        <a:p>
          <a:r>
            <a:rPr lang="en-GB" sz="4400" b="1" dirty="0"/>
            <a:t>F</a:t>
          </a:r>
        </a:p>
      </dgm:t>
    </dgm:pt>
    <dgm:pt modelId="{47ED10E3-2721-4BCB-8DF7-1E72818DC66F}" type="parTrans" cxnId="{E665CD05-944A-4CB0-8AAE-50DC3673E52B}">
      <dgm:prSet/>
      <dgm:spPr/>
      <dgm:t>
        <a:bodyPr/>
        <a:lstStyle/>
        <a:p>
          <a:endParaRPr lang="en-GB"/>
        </a:p>
      </dgm:t>
    </dgm:pt>
    <dgm:pt modelId="{4F6CE5C4-387C-4894-B3F5-459E0599B9E4}" type="sibTrans" cxnId="{E665CD05-944A-4CB0-8AAE-50DC3673E52B}">
      <dgm:prSet/>
      <dgm:spPr/>
      <dgm:t>
        <a:bodyPr/>
        <a:lstStyle/>
        <a:p>
          <a:endParaRPr lang="en-GB"/>
        </a:p>
      </dgm:t>
    </dgm:pt>
    <dgm:pt modelId="{43C13DE8-AB41-44A7-95B7-C98BCB5FB386}">
      <dgm:prSet phldrT="[Text]" custT="1"/>
      <dgm:spPr/>
      <dgm:t>
        <a:bodyPr/>
        <a:lstStyle/>
        <a:p>
          <a:r>
            <a:rPr lang="en-GB" sz="4400" b="1" dirty="0"/>
            <a:t>E</a:t>
          </a:r>
        </a:p>
      </dgm:t>
    </dgm:pt>
    <dgm:pt modelId="{A54B6A91-77A0-4C4B-A579-94BBBA0F9CC5}" type="parTrans" cxnId="{24AD04C8-0448-4E85-A56D-558B73AEDFD4}">
      <dgm:prSet/>
      <dgm:spPr/>
      <dgm:t>
        <a:bodyPr/>
        <a:lstStyle/>
        <a:p>
          <a:endParaRPr lang="en-GB"/>
        </a:p>
      </dgm:t>
    </dgm:pt>
    <dgm:pt modelId="{BFD09E3D-048D-4129-8693-4B4E726AA2E0}" type="sibTrans" cxnId="{24AD04C8-0448-4E85-A56D-558B73AEDFD4}">
      <dgm:prSet/>
      <dgm:spPr/>
      <dgm:t>
        <a:bodyPr/>
        <a:lstStyle/>
        <a:p>
          <a:endParaRPr lang="en-GB"/>
        </a:p>
      </dgm:t>
    </dgm:pt>
    <dgm:pt modelId="{AF4A576D-ED6C-45B4-9788-656F1865A69C}">
      <dgm:prSet phldrT="[Text]"/>
      <dgm:spPr/>
      <dgm:t>
        <a:bodyPr/>
        <a:lstStyle/>
        <a:p>
          <a:r>
            <a:rPr lang="en-GB" b="1" dirty="0"/>
            <a:t>Saturn</a:t>
          </a:r>
        </a:p>
      </dgm:t>
    </dgm:pt>
    <dgm:pt modelId="{1FED7811-E510-4E18-AE38-16FD542AC8D9}" type="parTrans" cxnId="{1C7193CB-885F-47FE-A5C1-EE18434E7D00}">
      <dgm:prSet/>
      <dgm:spPr/>
      <dgm:t>
        <a:bodyPr/>
        <a:lstStyle/>
        <a:p>
          <a:endParaRPr lang="en-GB"/>
        </a:p>
      </dgm:t>
    </dgm:pt>
    <dgm:pt modelId="{27E5343A-78A5-4AF1-9BFA-20FEBFC86D93}" type="sibTrans" cxnId="{1C7193CB-885F-47FE-A5C1-EE18434E7D00}">
      <dgm:prSet/>
      <dgm:spPr/>
      <dgm:t>
        <a:bodyPr/>
        <a:lstStyle/>
        <a:p>
          <a:endParaRPr lang="en-GB"/>
        </a:p>
      </dgm:t>
    </dgm:pt>
    <dgm:pt modelId="{6B47D953-530A-4663-BCCE-9148D482DA10}">
      <dgm:prSet phldrT="[Text]"/>
      <dgm:spPr/>
      <dgm:t>
        <a:bodyPr/>
        <a:lstStyle/>
        <a:p>
          <a:r>
            <a:rPr lang="en-GB" dirty="0"/>
            <a:t>Server-side web</a:t>
          </a:r>
        </a:p>
      </dgm:t>
    </dgm:pt>
    <dgm:pt modelId="{8D60E146-8148-43B6-A70C-998CB21A051B}" type="parTrans" cxnId="{5D5DDEE0-D076-4471-9B66-08CB11C1C3A7}">
      <dgm:prSet/>
      <dgm:spPr/>
      <dgm:t>
        <a:bodyPr/>
        <a:lstStyle/>
        <a:p>
          <a:endParaRPr lang="en-GB"/>
        </a:p>
      </dgm:t>
    </dgm:pt>
    <dgm:pt modelId="{3612B4D0-410E-4D66-8632-C1DEDD52513C}" type="sibTrans" cxnId="{5D5DDEE0-D076-4471-9B66-08CB11C1C3A7}">
      <dgm:prSet/>
      <dgm:spPr/>
      <dgm:t>
        <a:bodyPr/>
        <a:lstStyle/>
        <a:p>
          <a:endParaRPr lang="en-GB"/>
        </a:p>
      </dgm:t>
    </dgm:pt>
    <dgm:pt modelId="{86852435-A7FF-4D2F-8AEF-8AC6CA01F635}">
      <dgm:prSet phldrT="[Text]" custT="1"/>
      <dgm:spPr/>
      <dgm:t>
        <a:bodyPr/>
        <a:lstStyle/>
        <a:p>
          <a:r>
            <a:rPr lang="en-GB" sz="4400" b="1" dirty="0"/>
            <a:t>A</a:t>
          </a:r>
        </a:p>
      </dgm:t>
    </dgm:pt>
    <dgm:pt modelId="{0B19DC90-E85F-4A7D-8983-5CB81ED6F01A}" type="parTrans" cxnId="{D5324ACC-95CB-463C-861A-20EE61F825C6}">
      <dgm:prSet/>
      <dgm:spPr/>
      <dgm:t>
        <a:bodyPr/>
        <a:lstStyle/>
        <a:p>
          <a:endParaRPr lang="en-GB"/>
        </a:p>
      </dgm:t>
    </dgm:pt>
    <dgm:pt modelId="{7409FF8E-BE6B-4FAC-99B0-264CDBD13783}" type="sibTrans" cxnId="{D5324ACC-95CB-463C-861A-20EE61F825C6}">
      <dgm:prSet/>
      <dgm:spPr/>
      <dgm:t>
        <a:bodyPr/>
        <a:lstStyle/>
        <a:p>
          <a:endParaRPr lang="en-GB"/>
        </a:p>
      </dgm:t>
    </dgm:pt>
    <dgm:pt modelId="{73724387-4B4F-4BC2-ABD2-31D549294871}">
      <dgm:prSet phldrT="[Text]"/>
      <dgm:spPr/>
      <dgm:t>
        <a:bodyPr/>
        <a:lstStyle/>
        <a:p>
          <a:r>
            <a:rPr lang="en-GB" b="1" dirty="0"/>
            <a:t>Azure</a:t>
          </a:r>
        </a:p>
      </dgm:t>
    </dgm:pt>
    <dgm:pt modelId="{69BEC42D-DD5D-4815-86B6-5CAB6AD6FF2D}" type="parTrans" cxnId="{7EEAC475-1C0C-4297-BFB4-62DC7C012F4C}">
      <dgm:prSet/>
      <dgm:spPr/>
      <dgm:t>
        <a:bodyPr/>
        <a:lstStyle/>
        <a:p>
          <a:endParaRPr lang="en-GB"/>
        </a:p>
      </dgm:t>
    </dgm:pt>
    <dgm:pt modelId="{C071AB92-C033-4081-94F3-BC6D4F93B4A1}" type="sibTrans" cxnId="{7EEAC475-1C0C-4297-BFB4-62DC7C012F4C}">
      <dgm:prSet/>
      <dgm:spPr/>
      <dgm:t>
        <a:bodyPr/>
        <a:lstStyle/>
        <a:p>
          <a:endParaRPr lang="en-GB"/>
        </a:p>
      </dgm:t>
    </dgm:pt>
    <dgm:pt modelId="{0F4A1E05-9D04-4507-B669-55E18474F432}">
      <dgm:prSet phldrT="[Text]"/>
      <dgm:spPr/>
      <dgm:t>
        <a:bodyPr/>
        <a:lstStyle/>
        <a:p>
          <a:r>
            <a:rPr lang="en-GB" dirty="0"/>
            <a:t>Cloud hosting &amp; platform services</a:t>
          </a:r>
        </a:p>
      </dgm:t>
    </dgm:pt>
    <dgm:pt modelId="{0B591933-7428-4FFB-9562-B4596788EF45}" type="parTrans" cxnId="{7BE352E3-362C-49EA-8A49-9E6ED2865C31}">
      <dgm:prSet/>
      <dgm:spPr/>
      <dgm:t>
        <a:bodyPr/>
        <a:lstStyle/>
        <a:p>
          <a:endParaRPr lang="en-GB"/>
        </a:p>
      </dgm:t>
    </dgm:pt>
    <dgm:pt modelId="{DE96F8DA-1FCF-45B4-B2CE-CB259E2AB0DF}" type="sibTrans" cxnId="{7BE352E3-362C-49EA-8A49-9E6ED2865C31}">
      <dgm:prSet/>
      <dgm:spPr/>
      <dgm:t>
        <a:bodyPr/>
        <a:lstStyle/>
        <a:p>
          <a:endParaRPr lang="en-GB"/>
        </a:p>
      </dgm:t>
    </dgm:pt>
    <dgm:pt modelId="{4DC28E96-56E9-48DE-B217-C0BD9052B806}">
      <dgm:prSet phldrT="[Text]"/>
      <dgm:spPr/>
      <dgm:t>
        <a:bodyPr/>
        <a:lstStyle/>
        <a:p>
          <a:r>
            <a:rPr lang="en-GB" b="1" dirty="0"/>
            <a:t>Fable</a:t>
          </a:r>
        </a:p>
      </dgm:t>
    </dgm:pt>
    <dgm:pt modelId="{B51E4A03-5B24-451B-9D83-2F355D63CC78}" type="parTrans" cxnId="{6E58AB02-358C-4E3C-8922-9FC821B4D45B}">
      <dgm:prSet/>
      <dgm:spPr/>
      <dgm:t>
        <a:bodyPr/>
        <a:lstStyle/>
        <a:p>
          <a:endParaRPr lang="en-GB"/>
        </a:p>
      </dgm:t>
    </dgm:pt>
    <dgm:pt modelId="{1AE110ED-1A7D-4B8C-A920-997498B3207A}" type="sibTrans" cxnId="{6E58AB02-358C-4E3C-8922-9FC821B4D45B}">
      <dgm:prSet/>
      <dgm:spPr/>
      <dgm:t>
        <a:bodyPr/>
        <a:lstStyle/>
        <a:p>
          <a:endParaRPr lang="en-GB"/>
        </a:p>
      </dgm:t>
    </dgm:pt>
    <dgm:pt modelId="{5BFF2F74-AA2D-40F7-B6E6-B7D5D8EDF385}">
      <dgm:prSet phldrT="[Text]"/>
      <dgm:spPr/>
      <dgm:t>
        <a:bodyPr/>
        <a:lstStyle/>
        <a:p>
          <a:r>
            <a:rPr lang="en-GB" dirty="0"/>
            <a:t>Client-side web</a:t>
          </a:r>
        </a:p>
      </dgm:t>
    </dgm:pt>
    <dgm:pt modelId="{960507CA-A56E-423D-BA8A-94701D415935}" type="parTrans" cxnId="{4118393C-B3FF-430C-9C83-C7F6B0E97EA8}">
      <dgm:prSet/>
      <dgm:spPr/>
      <dgm:t>
        <a:bodyPr/>
        <a:lstStyle/>
        <a:p>
          <a:endParaRPr lang="en-GB"/>
        </a:p>
      </dgm:t>
    </dgm:pt>
    <dgm:pt modelId="{8A40F7FB-5C85-4177-B45C-0BEB4AE67CDD}" type="sibTrans" cxnId="{4118393C-B3FF-430C-9C83-C7F6B0E97EA8}">
      <dgm:prSet/>
      <dgm:spPr/>
      <dgm:t>
        <a:bodyPr/>
        <a:lstStyle/>
        <a:p>
          <a:endParaRPr lang="en-GB"/>
        </a:p>
      </dgm:t>
    </dgm:pt>
    <dgm:pt modelId="{1F840C3F-ED80-42E5-826B-EA23626CA644}">
      <dgm:prSet phldrT="[Text]"/>
      <dgm:spPr/>
      <dgm:t>
        <a:bodyPr/>
        <a:lstStyle/>
        <a:p>
          <a:r>
            <a:rPr lang="en-GB" b="1" dirty="0"/>
            <a:t>Elmish</a:t>
          </a:r>
        </a:p>
      </dgm:t>
    </dgm:pt>
    <dgm:pt modelId="{7950F569-27C6-486D-AC12-BF338E24842A}" type="parTrans" cxnId="{46AE0766-B600-4BB4-A22F-7AE99D326E14}">
      <dgm:prSet/>
      <dgm:spPr/>
      <dgm:t>
        <a:bodyPr/>
        <a:lstStyle/>
        <a:p>
          <a:endParaRPr lang="en-GB"/>
        </a:p>
      </dgm:t>
    </dgm:pt>
    <dgm:pt modelId="{141D35C2-3055-4A6C-B37D-F806E65E2E04}" type="sibTrans" cxnId="{46AE0766-B600-4BB4-A22F-7AE99D326E14}">
      <dgm:prSet/>
      <dgm:spPr/>
      <dgm:t>
        <a:bodyPr/>
        <a:lstStyle/>
        <a:p>
          <a:endParaRPr lang="en-GB"/>
        </a:p>
      </dgm:t>
    </dgm:pt>
    <dgm:pt modelId="{337EF164-1E25-40AA-ACF7-5CE341B5D320}">
      <dgm:prSet phldrT="[Text]"/>
      <dgm:spPr/>
      <dgm:t>
        <a:bodyPr/>
        <a:lstStyle/>
        <a:p>
          <a:r>
            <a:rPr lang="en-GB" dirty="0"/>
            <a:t>UI Web Programming model</a:t>
          </a:r>
        </a:p>
      </dgm:t>
    </dgm:pt>
    <dgm:pt modelId="{7F492BAD-0F19-4F7F-8108-84F20194B916}" type="parTrans" cxnId="{8A3119C8-841F-4B3C-B612-8D3ED2ADA18B}">
      <dgm:prSet/>
      <dgm:spPr/>
      <dgm:t>
        <a:bodyPr/>
        <a:lstStyle/>
        <a:p>
          <a:endParaRPr lang="en-GB"/>
        </a:p>
      </dgm:t>
    </dgm:pt>
    <dgm:pt modelId="{B9AABDD7-98FF-49DC-9CE5-F62C2D7407F6}" type="sibTrans" cxnId="{8A3119C8-841F-4B3C-B612-8D3ED2ADA18B}">
      <dgm:prSet/>
      <dgm:spPr/>
      <dgm:t>
        <a:bodyPr/>
        <a:lstStyle/>
        <a:p>
          <a:endParaRPr lang="en-GB"/>
        </a:p>
      </dgm:t>
    </dgm:pt>
    <dgm:pt modelId="{7163F2D5-B946-4A02-B898-E3D414BD5A2A}" type="pres">
      <dgm:prSet presAssocID="{5FA9977A-EF2F-4D2A-9C10-B7BD9BC64F1C}" presName="Name0" presStyleCnt="0">
        <dgm:presLayoutVars>
          <dgm:dir/>
          <dgm:animLvl val="lvl"/>
          <dgm:resizeHandles val="exact"/>
        </dgm:presLayoutVars>
      </dgm:prSet>
      <dgm:spPr/>
    </dgm:pt>
    <dgm:pt modelId="{A9E2DAE1-7ABC-44CF-8907-FA162F10FE4F}" type="pres">
      <dgm:prSet presAssocID="{A7C482DF-3A89-49AD-9340-D9818BBA2E6B}" presName="linNode" presStyleCnt="0"/>
      <dgm:spPr/>
    </dgm:pt>
    <dgm:pt modelId="{0686BB09-CF93-4441-B072-EC7C1AB01022}" type="pres">
      <dgm:prSet presAssocID="{A7C482DF-3A89-49AD-9340-D9818BBA2E6B}" presName="parTx" presStyleLbl="revTx" presStyleIdx="0" presStyleCnt="4">
        <dgm:presLayoutVars>
          <dgm:chMax val="1"/>
          <dgm:bulletEnabled val="1"/>
        </dgm:presLayoutVars>
      </dgm:prSet>
      <dgm:spPr/>
    </dgm:pt>
    <dgm:pt modelId="{D55A45D5-900F-43CB-9B72-68BD05837E52}" type="pres">
      <dgm:prSet presAssocID="{A7C482DF-3A89-49AD-9340-D9818BBA2E6B}" presName="bracket" presStyleLbl="parChTrans1D1" presStyleIdx="0" presStyleCnt="4"/>
      <dgm:spPr/>
    </dgm:pt>
    <dgm:pt modelId="{7901520B-A8E5-4A5E-8558-E5525513CF32}" type="pres">
      <dgm:prSet presAssocID="{A7C482DF-3A89-49AD-9340-D9818BBA2E6B}" presName="spH" presStyleCnt="0"/>
      <dgm:spPr/>
    </dgm:pt>
    <dgm:pt modelId="{29869B2A-9628-444A-BF82-1007ED659CCF}" type="pres">
      <dgm:prSet presAssocID="{A7C482DF-3A89-49AD-9340-D9818BBA2E6B}" presName="desTx" presStyleLbl="node1" presStyleIdx="0" presStyleCnt="4">
        <dgm:presLayoutVars>
          <dgm:bulletEnabled val="1"/>
        </dgm:presLayoutVars>
      </dgm:prSet>
      <dgm:spPr/>
    </dgm:pt>
    <dgm:pt modelId="{BE069992-2EAC-4C53-B03E-AA5DEDCF1D97}" type="pres">
      <dgm:prSet presAssocID="{374502AF-F059-497F-8E6A-B6FCDA116CA9}" presName="spV" presStyleCnt="0"/>
      <dgm:spPr/>
    </dgm:pt>
    <dgm:pt modelId="{F822AC94-45F5-412D-B365-6C5452A17F36}" type="pres">
      <dgm:prSet presAssocID="{86852435-A7FF-4D2F-8AEF-8AC6CA01F635}" presName="linNode" presStyleCnt="0"/>
      <dgm:spPr/>
    </dgm:pt>
    <dgm:pt modelId="{7192D4B4-942F-424F-B289-C7A26DF921DB}" type="pres">
      <dgm:prSet presAssocID="{86852435-A7FF-4D2F-8AEF-8AC6CA01F635}" presName="parTx" presStyleLbl="revTx" presStyleIdx="1" presStyleCnt="4">
        <dgm:presLayoutVars>
          <dgm:chMax val="1"/>
          <dgm:bulletEnabled val="1"/>
        </dgm:presLayoutVars>
      </dgm:prSet>
      <dgm:spPr/>
    </dgm:pt>
    <dgm:pt modelId="{269706D7-2576-48C1-8D59-172995387168}" type="pres">
      <dgm:prSet presAssocID="{86852435-A7FF-4D2F-8AEF-8AC6CA01F635}" presName="bracket" presStyleLbl="parChTrans1D1" presStyleIdx="1" presStyleCnt="4"/>
      <dgm:spPr/>
    </dgm:pt>
    <dgm:pt modelId="{08AD1237-6735-4540-B9ED-EA7F17216283}" type="pres">
      <dgm:prSet presAssocID="{86852435-A7FF-4D2F-8AEF-8AC6CA01F635}" presName="spH" presStyleCnt="0"/>
      <dgm:spPr/>
    </dgm:pt>
    <dgm:pt modelId="{571CE107-7868-4D78-8B11-0926733352B2}" type="pres">
      <dgm:prSet presAssocID="{86852435-A7FF-4D2F-8AEF-8AC6CA01F635}" presName="desTx" presStyleLbl="node1" presStyleIdx="1" presStyleCnt="4">
        <dgm:presLayoutVars>
          <dgm:bulletEnabled val="1"/>
        </dgm:presLayoutVars>
      </dgm:prSet>
      <dgm:spPr/>
    </dgm:pt>
    <dgm:pt modelId="{5E4647F5-2169-4446-AAB5-A4C4324FC7A7}" type="pres">
      <dgm:prSet presAssocID="{7409FF8E-BE6B-4FAC-99B0-264CDBD13783}" presName="spV" presStyleCnt="0"/>
      <dgm:spPr/>
    </dgm:pt>
    <dgm:pt modelId="{0082350A-A6A1-48DE-941C-A04BD29C7914}" type="pres">
      <dgm:prSet presAssocID="{E10451C8-D8F5-42B3-B2E0-BF9C4B669AFA}" presName="linNode" presStyleCnt="0"/>
      <dgm:spPr/>
    </dgm:pt>
    <dgm:pt modelId="{E3F25E8E-8084-4F70-89DA-5293E6CC90BF}" type="pres">
      <dgm:prSet presAssocID="{E10451C8-D8F5-42B3-B2E0-BF9C4B669AFA}" presName="parTx" presStyleLbl="revTx" presStyleIdx="2" presStyleCnt="4">
        <dgm:presLayoutVars>
          <dgm:chMax val="1"/>
          <dgm:bulletEnabled val="1"/>
        </dgm:presLayoutVars>
      </dgm:prSet>
      <dgm:spPr/>
    </dgm:pt>
    <dgm:pt modelId="{FFD620DC-AF29-4736-80F2-334A105BFA0C}" type="pres">
      <dgm:prSet presAssocID="{E10451C8-D8F5-42B3-B2E0-BF9C4B669AFA}" presName="bracket" presStyleLbl="parChTrans1D1" presStyleIdx="2" presStyleCnt="4"/>
      <dgm:spPr/>
    </dgm:pt>
    <dgm:pt modelId="{39C0EC0A-0D87-4A2D-8ED6-5FB9B256D2A7}" type="pres">
      <dgm:prSet presAssocID="{E10451C8-D8F5-42B3-B2E0-BF9C4B669AFA}" presName="spH" presStyleCnt="0"/>
      <dgm:spPr/>
    </dgm:pt>
    <dgm:pt modelId="{C09E2BA1-30B2-4B85-AA3B-B0984F55C84E}" type="pres">
      <dgm:prSet presAssocID="{E10451C8-D8F5-42B3-B2E0-BF9C4B669AFA}" presName="desTx" presStyleLbl="node1" presStyleIdx="2" presStyleCnt="4">
        <dgm:presLayoutVars>
          <dgm:bulletEnabled val="1"/>
        </dgm:presLayoutVars>
      </dgm:prSet>
      <dgm:spPr/>
    </dgm:pt>
    <dgm:pt modelId="{704F14F5-5553-45E9-BCED-C9B3EEB94B75}" type="pres">
      <dgm:prSet presAssocID="{4F6CE5C4-387C-4894-B3F5-459E0599B9E4}" presName="spV" presStyleCnt="0"/>
      <dgm:spPr/>
    </dgm:pt>
    <dgm:pt modelId="{225E6D1D-1720-4C9A-829C-90A70ACA2D6F}" type="pres">
      <dgm:prSet presAssocID="{43C13DE8-AB41-44A7-95B7-C98BCB5FB386}" presName="linNode" presStyleCnt="0"/>
      <dgm:spPr/>
    </dgm:pt>
    <dgm:pt modelId="{58538D47-90CA-4194-8C63-819E764165AB}" type="pres">
      <dgm:prSet presAssocID="{43C13DE8-AB41-44A7-95B7-C98BCB5FB386}" presName="parTx" presStyleLbl="revTx" presStyleIdx="3" presStyleCnt="4">
        <dgm:presLayoutVars>
          <dgm:chMax val="1"/>
          <dgm:bulletEnabled val="1"/>
        </dgm:presLayoutVars>
      </dgm:prSet>
      <dgm:spPr/>
    </dgm:pt>
    <dgm:pt modelId="{9494A672-476C-47BB-9BCC-49A37564F431}" type="pres">
      <dgm:prSet presAssocID="{43C13DE8-AB41-44A7-95B7-C98BCB5FB386}" presName="bracket" presStyleLbl="parChTrans1D1" presStyleIdx="3" presStyleCnt="4"/>
      <dgm:spPr/>
    </dgm:pt>
    <dgm:pt modelId="{D7A04693-1BEF-493D-8238-29DB464B0948}" type="pres">
      <dgm:prSet presAssocID="{43C13DE8-AB41-44A7-95B7-C98BCB5FB386}" presName="spH" presStyleCnt="0"/>
      <dgm:spPr/>
    </dgm:pt>
    <dgm:pt modelId="{929F513D-C24F-471F-8A8E-089C654BA3C0}" type="pres">
      <dgm:prSet presAssocID="{43C13DE8-AB41-44A7-95B7-C98BCB5FB386}" presName="desTx" presStyleLbl="node1" presStyleIdx="3" presStyleCnt="4">
        <dgm:presLayoutVars>
          <dgm:bulletEnabled val="1"/>
        </dgm:presLayoutVars>
      </dgm:prSet>
      <dgm:spPr/>
    </dgm:pt>
  </dgm:ptLst>
  <dgm:cxnLst>
    <dgm:cxn modelId="{6E58AB02-358C-4E3C-8922-9FC821B4D45B}" srcId="{E10451C8-D8F5-42B3-B2E0-BF9C4B669AFA}" destId="{4DC28E96-56E9-48DE-B217-C0BD9052B806}" srcOrd="0" destOrd="0" parTransId="{B51E4A03-5B24-451B-9D83-2F355D63CC78}" sibTransId="{1AE110ED-1A7D-4B8C-A920-997498B3207A}"/>
    <dgm:cxn modelId="{E665CD05-944A-4CB0-8AAE-50DC3673E52B}" srcId="{5FA9977A-EF2F-4D2A-9C10-B7BD9BC64F1C}" destId="{E10451C8-D8F5-42B3-B2E0-BF9C4B669AFA}" srcOrd="2" destOrd="0" parTransId="{47ED10E3-2721-4BCB-8DF7-1E72818DC66F}" sibTransId="{4F6CE5C4-387C-4894-B3F5-459E0599B9E4}"/>
    <dgm:cxn modelId="{EA7CAE07-BA32-475B-9889-0C8CAF86D929}" type="presOf" srcId="{6B47D953-530A-4663-BCCE-9148D482DA10}" destId="{29869B2A-9628-444A-BF82-1007ED659CCF}" srcOrd="0" destOrd="1" presId="urn:diagrams.loki3.com/BracketList"/>
    <dgm:cxn modelId="{E7FAC433-D6DF-4113-9F9C-A04C4F0DD180}" type="presOf" srcId="{5BFF2F74-AA2D-40F7-B6E6-B7D5D8EDF385}" destId="{C09E2BA1-30B2-4B85-AA3B-B0984F55C84E}" srcOrd="0" destOrd="1" presId="urn:diagrams.loki3.com/BracketList"/>
    <dgm:cxn modelId="{3797FF34-03A1-4C78-8E21-AD2D6CB3FE42}" type="presOf" srcId="{337EF164-1E25-40AA-ACF7-5CE341B5D320}" destId="{929F513D-C24F-471F-8A8E-089C654BA3C0}" srcOrd="0" destOrd="1" presId="urn:diagrams.loki3.com/BracketList"/>
    <dgm:cxn modelId="{315CB636-E7A9-4BBA-9013-CBD0AB197B69}" type="presOf" srcId="{43C13DE8-AB41-44A7-95B7-C98BCB5FB386}" destId="{58538D47-90CA-4194-8C63-819E764165AB}" srcOrd="0" destOrd="0" presId="urn:diagrams.loki3.com/BracketList"/>
    <dgm:cxn modelId="{4118393C-B3FF-430C-9C83-C7F6B0E97EA8}" srcId="{4DC28E96-56E9-48DE-B217-C0BD9052B806}" destId="{5BFF2F74-AA2D-40F7-B6E6-B7D5D8EDF385}" srcOrd="0" destOrd="0" parTransId="{960507CA-A56E-423D-BA8A-94701D415935}" sibTransId="{8A40F7FB-5C85-4177-B45C-0BEB4AE67CDD}"/>
    <dgm:cxn modelId="{B6316D3D-49E6-452B-AD01-393BADBE5F39}" type="presOf" srcId="{AF4A576D-ED6C-45B4-9788-656F1865A69C}" destId="{29869B2A-9628-444A-BF82-1007ED659CCF}" srcOrd="0" destOrd="0" presId="urn:diagrams.loki3.com/BracketList"/>
    <dgm:cxn modelId="{64EDF441-5D1B-486A-AC84-AEC3436499C5}" type="presOf" srcId="{1F840C3F-ED80-42E5-826B-EA23626CA644}" destId="{929F513D-C24F-471F-8A8E-089C654BA3C0}" srcOrd="0" destOrd="0" presId="urn:diagrams.loki3.com/BracketList"/>
    <dgm:cxn modelId="{46AE0766-B600-4BB4-A22F-7AE99D326E14}" srcId="{43C13DE8-AB41-44A7-95B7-C98BCB5FB386}" destId="{1F840C3F-ED80-42E5-826B-EA23626CA644}" srcOrd="0" destOrd="0" parTransId="{7950F569-27C6-486D-AC12-BF338E24842A}" sibTransId="{141D35C2-3055-4A6C-B37D-F806E65E2E04}"/>
    <dgm:cxn modelId="{7EEAC475-1C0C-4297-BFB4-62DC7C012F4C}" srcId="{86852435-A7FF-4D2F-8AEF-8AC6CA01F635}" destId="{73724387-4B4F-4BC2-ABD2-31D549294871}" srcOrd="0" destOrd="0" parTransId="{69BEC42D-DD5D-4815-86B6-5CAB6AD6FF2D}" sibTransId="{C071AB92-C033-4081-94F3-BC6D4F93B4A1}"/>
    <dgm:cxn modelId="{4BCDDE8F-26C6-487C-BB76-D702E2D17E03}" type="presOf" srcId="{E10451C8-D8F5-42B3-B2E0-BF9C4B669AFA}" destId="{E3F25E8E-8084-4F70-89DA-5293E6CC90BF}" srcOrd="0" destOrd="0" presId="urn:diagrams.loki3.com/BracketList"/>
    <dgm:cxn modelId="{9DE9E990-AF7A-463F-8C3D-09B645C30681}" type="presOf" srcId="{A7C482DF-3A89-49AD-9340-D9818BBA2E6B}" destId="{0686BB09-CF93-4441-B072-EC7C1AB01022}" srcOrd="0" destOrd="0" presId="urn:diagrams.loki3.com/BracketList"/>
    <dgm:cxn modelId="{E4108A9D-6F1C-4F39-8039-642E00086B48}" type="presOf" srcId="{4DC28E96-56E9-48DE-B217-C0BD9052B806}" destId="{C09E2BA1-30B2-4B85-AA3B-B0984F55C84E}" srcOrd="0" destOrd="0" presId="urn:diagrams.loki3.com/BracketList"/>
    <dgm:cxn modelId="{50E2709E-707E-4D8B-B4C1-BC757E96EA03}" type="presOf" srcId="{86852435-A7FF-4D2F-8AEF-8AC6CA01F635}" destId="{7192D4B4-942F-424F-B289-C7A26DF921DB}" srcOrd="0" destOrd="0" presId="urn:diagrams.loki3.com/BracketList"/>
    <dgm:cxn modelId="{84E5C7A6-FC1A-41E7-819C-9A5B22EB4502}" srcId="{5FA9977A-EF2F-4D2A-9C10-B7BD9BC64F1C}" destId="{A7C482DF-3A89-49AD-9340-D9818BBA2E6B}" srcOrd="0" destOrd="0" parTransId="{595A3829-504E-41A4-BF53-6B363B564D1B}" sibTransId="{374502AF-F059-497F-8E6A-B6FCDA116CA9}"/>
    <dgm:cxn modelId="{F1D537A8-F3D8-4389-B4DC-35FD5B21DD3C}" type="presOf" srcId="{73724387-4B4F-4BC2-ABD2-31D549294871}" destId="{571CE107-7868-4D78-8B11-0926733352B2}" srcOrd="0" destOrd="0" presId="urn:diagrams.loki3.com/BracketList"/>
    <dgm:cxn modelId="{06B505B2-ABDD-4364-9E8E-E58832D2801C}" type="presOf" srcId="{5FA9977A-EF2F-4D2A-9C10-B7BD9BC64F1C}" destId="{7163F2D5-B946-4A02-B898-E3D414BD5A2A}" srcOrd="0" destOrd="0" presId="urn:diagrams.loki3.com/BracketList"/>
    <dgm:cxn modelId="{24AD04C8-0448-4E85-A56D-558B73AEDFD4}" srcId="{5FA9977A-EF2F-4D2A-9C10-B7BD9BC64F1C}" destId="{43C13DE8-AB41-44A7-95B7-C98BCB5FB386}" srcOrd="3" destOrd="0" parTransId="{A54B6A91-77A0-4C4B-A579-94BBBA0F9CC5}" sibTransId="{BFD09E3D-048D-4129-8693-4B4E726AA2E0}"/>
    <dgm:cxn modelId="{8A3119C8-841F-4B3C-B612-8D3ED2ADA18B}" srcId="{1F840C3F-ED80-42E5-826B-EA23626CA644}" destId="{337EF164-1E25-40AA-ACF7-5CE341B5D320}" srcOrd="0" destOrd="0" parTransId="{7F492BAD-0F19-4F7F-8108-84F20194B916}" sibTransId="{B9AABDD7-98FF-49DC-9CE5-F62C2D7407F6}"/>
    <dgm:cxn modelId="{1C7193CB-885F-47FE-A5C1-EE18434E7D00}" srcId="{A7C482DF-3A89-49AD-9340-D9818BBA2E6B}" destId="{AF4A576D-ED6C-45B4-9788-656F1865A69C}" srcOrd="0" destOrd="0" parTransId="{1FED7811-E510-4E18-AE38-16FD542AC8D9}" sibTransId="{27E5343A-78A5-4AF1-9BFA-20FEBFC86D93}"/>
    <dgm:cxn modelId="{D5324ACC-95CB-463C-861A-20EE61F825C6}" srcId="{5FA9977A-EF2F-4D2A-9C10-B7BD9BC64F1C}" destId="{86852435-A7FF-4D2F-8AEF-8AC6CA01F635}" srcOrd="1" destOrd="0" parTransId="{0B19DC90-E85F-4A7D-8983-5CB81ED6F01A}" sibTransId="{7409FF8E-BE6B-4FAC-99B0-264CDBD13783}"/>
    <dgm:cxn modelId="{EAE5E9DA-C0CC-4312-865E-0986BA806560}" type="presOf" srcId="{0F4A1E05-9D04-4507-B669-55E18474F432}" destId="{571CE107-7868-4D78-8B11-0926733352B2}" srcOrd="0" destOrd="1" presId="urn:diagrams.loki3.com/BracketList"/>
    <dgm:cxn modelId="{5D5DDEE0-D076-4471-9B66-08CB11C1C3A7}" srcId="{AF4A576D-ED6C-45B4-9788-656F1865A69C}" destId="{6B47D953-530A-4663-BCCE-9148D482DA10}" srcOrd="0" destOrd="0" parTransId="{8D60E146-8148-43B6-A70C-998CB21A051B}" sibTransId="{3612B4D0-410E-4D66-8632-C1DEDD52513C}"/>
    <dgm:cxn modelId="{7BE352E3-362C-49EA-8A49-9E6ED2865C31}" srcId="{73724387-4B4F-4BC2-ABD2-31D549294871}" destId="{0F4A1E05-9D04-4507-B669-55E18474F432}" srcOrd="0" destOrd="0" parTransId="{0B591933-7428-4FFB-9562-B4596788EF45}" sibTransId="{DE96F8DA-1FCF-45B4-B2CE-CB259E2AB0DF}"/>
    <dgm:cxn modelId="{3746E5BA-60E8-41C8-A8DD-E1360D8156F0}" type="presParOf" srcId="{7163F2D5-B946-4A02-B898-E3D414BD5A2A}" destId="{A9E2DAE1-7ABC-44CF-8907-FA162F10FE4F}" srcOrd="0" destOrd="0" presId="urn:diagrams.loki3.com/BracketList"/>
    <dgm:cxn modelId="{20E66451-F1C4-47ED-B683-4D7429E520AA}" type="presParOf" srcId="{A9E2DAE1-7ABC-44CF-8907-FA162F10FE4F}" destId="{0686BB09-CF93-4441-B072-EC7C1AB01022}" srcOrd="0" destOrd="0" presId="urn:diagrams.loki3.com/BracketList"/>
    <dgm:cxn modelId="{EB9DB95C-E4CF-4508-98F9-896567BB07D6}" type="presParOf" srcId="{A9E2DAE1-7ABC-44CF-8907-FA162F10FE4F}" destId="{D55A45D5-900F-43CB-9B72-68BD05837E52}" srcOrd="1" destOrd="0" presId="urn:diagrams.loki3.com/BracketList"/>
    <dgm:cxn modelId="{1214D731-0E49-49CF-BCC4-6AE5D16B84CB}" type="presParOf" srcId="{A9E2DAE1-7ABC-44CF-8907-FA162F10FE4F}" destId="{7901520B-A8E5-4A5E-8558-E5525513CF32}" srcOrd="2" destOrd="0" presId="urn:diagrams.loki3.com/BracketList"/>
    <dgm:cxn modelId="{6ADAF6BB-B8F6-448F-8CDC-5BDD2BEFDEFD}" type="presParOf" srcId="{A9E2DAE1-7ABC-44CF-8907-FA162F10FE4F}" destId="{29869B2A-9628-444A-BF82-1007ED659CCF}" srcOrd="3" destOrd="0" presId="urn:diagrams.loki3.com/BracketList"/>
    <dgm:cxn modelId="{7A41869C-A2F0-4A31-B91F-C2AFC997A922}" type="presParOf" srcId="{7163F2D5-B946-4A02-B898-E3D414BD5A2A}" destId="{BE069992-2EAC-4C53-B03E-AA5DEDCF1D97}" srcOrd="1" destOrd="0" presId="urn:diagrams.loki3.com/BracketList"/>
    <dgm:cxn modelId="{29AA9C15-0937-4CAA-973C-93A1B483A418}" type="presParOf" srcId="{7163F2D5-B946-4A02-B898-E3D414BD5A2A}" destId="{F822AC94-45F5-412D-B365-6C5452A17F36}" srcOrd="2" destOrd="0" presId="urn:diagrams.loki3.com/BracketList"/>
    <dgm:cxn modelId="{0F9B0A9D-70E7-4A99-9B19-99E7A22BC936}" type="presParOf" srcId="{F822AC94-45F5-412D-B365-6C5452A17F36}" destId="{7192D4B4-942F-424F-B289-C7A26DF921DB}" srcOrd="0" destOrd="0" presId="urn:diagrams.loki3.com/BracketList"/>
    <dgm:cxn modelId="{98751820-E178-4FA9-AF2F-7ED4288B607E}" type="presParOf" srcId="{F822AC94-45F5-412D-B365-6C5452A17F36}" destId="{269706D7-2576-48C1-8D59-172995387168}" srcOrd="1" destOrd="0" presId="urn:diagrams.loki3.com/BracketList"/>
    <dgm:cxn modelId="{9C36540E-3B7E-4E64-9976-F69EADDAF4D3}" type="presParOf" srcId="{F822AC94-45F5-412D-B365-6C5452A17F36}" destId="{08AD1237-6735-4540-B9ED-EA7F17216283}" srcOrd="2" destOrd="0" presId="urn:diagrams.loki3.com/BracketList"/>
    <dgm:cxn modelId="{F505BBF5-B0F0-4CC3-81E4-5C72AFC26762}" type="presParOf" srcId="{F822AC94-45F5-412D-B365-6C5452A17F36}" destId="{571CE107-7868-4D78-8B11-0926733352B2}" srcOrd="3" destOrd="0" presId="urn:diagrams.loki3.com/BracketList"/>
    <dgm:cxn modelId="{53C04829-EC05-4897-AC55-5075D0235A2D}" type="presParOf" srcId="{7163F2D5-B946-4A02-B898-E3D414BD5A2A}" destId="{5E4647F5-2169-4446-AAB5-A4C4324FC7A7}" srcOrd="3" destOrd="0" presId="urn:diagrams.loki3.com/BracketList"/>
    <dgm:cxn modelId="{A1BC3CC4-7596-41A5-885D-BFBEC77A58AE}" type="presParOf" srcId="{7163F2D5-B946-4A02-B898-E3D414BD5A2A}" destId="{0082350A-A6A1-48DE-941C-A04BD29C7914}" srcOrd="4" destOrd="0" presId="urn:diagrams.loki3.com/BracketList"/>
    <dgm:cxn modelId="{40A62E65-F2FB-42EA-854D-1620A9815A48}" type="presParOf" srcId="{0082350A-A6A1-48DE-941C-A04BD29C7914}" destId="{E3F25E8E-8084-4F70-89DA-5293E6CC90BF}" srcOrd="0" destOrd="0" presId="urn:diagrams.loki3.com/BracketList"/>
    <dgm:cxn modelId="{B2AE8754-B4ED-4F66-A74F-5C0ED08784F7}" type="presParOf" srcId="{0082350A-A6A1-48DE-941C-A04BD29C7914}" destId="{FFD620DC-AF29-4736-80F2-334A105BFA0C}" srcOrd="1" destOrd="0" presId="urn:diagrams.loki3.com/BracketList"/>
    <dgm:cxn modelId="{9779F850-085E-4C0C-9E79-8DD9F21949C1}" type="presParOf" srcId="{0082350A-A6A1-48DE-941C-A04BD29C7914}" destId="{39C0EC0A-0D87-4A2D-8ED6-5FB9B256D2A7}" srcOrd="2" destOrd="0" presId="urn:diagrams.loki3.com/BracketList"/>
    <dgm:cxn modelId="{5F736747-85D2-40DE-B750-AEDC66AF6886}" type="presParOf" srcId="{0082350A-A6A1-48DE-941C-A04BD29C7914}" destId="{C09E2BA1-30B2-4B85-AA3B-B0984F55C84E}" srcOrd="3" destOrd="0" presId="urn:diagrams.loki3.com/BracketList"/>
    <dgm:cxn modelId="{BEA89C7C-728A-4962-BA08-A3266ED316FF}" type="presParOf" srcId="{7163F2D5-B946-4A02-B898-E3D414BD5A2A}" destId="{704F14F5-5553-45E9-BCED-C9B3EEB94B75}" srcOrd="5" destOrd="0" presId="urn:diagrams.loki3.com/BracketList"/>
    <dgm:cxn modelId="{96FD72BA-CD0E-49BF-95D2-0AAC00107E28}" type="presParOf" srcId="{7163F2D5-B946-4A02-B898-E3D414BD5A2A}" destId="{225E6D1D-1720-4C9A-829C-90A70ACA2D6F}" srcOrd="6" destOrd="0" presId="urn:diagrams.loki3.com/BracketList"/>
    <dgm:cxn modelId="{7B27C4B9-C0BE-455B-B4EA-0D1B3B7D362F}" type="presParOf" srcId="{225E6D1D-1720-4C9A-829C-90A70ACA2D6F}" destId="{58538D47-90CA-4194-8C63-819E764165AB}" srcOrd="0" destOrd="0" presId="urn:diagrams.loki3.com/BracketList"/>
    <dgm:cxn modelId="{8DEFB1C2-6AAB-4CE5-88EE-672DAC57DB60}" type="presParOf" srcId="{225E6D1D-1720-4C9A-829C-90A70ACA2D6F}" destId="{9494A672-476C-47BB-9BCC-49A37564F431}" srcOrd="1" destOrd="0" presId="urn:diagrams.loki3.com/BracketList"/>
    <dgm:cxn modelId="{18422CAF-260A-480D-8539-FC66CC95B11E}" type="presParOf" srcId="{225E6D1D-1720-4C9A-829C-90A70ACA2D6F}" destId="{D7A04693-1BEF-493D-8238-29DB464B0948}" srcOrd="2" destOrd="0" presId="urn:diagrams.loki3.com/BracketList"/>
    <dgm:cxn modelId="{F3194E9C-08DA-44AF-A346-EFBF14B338DF}" type="presParOf" srcId="{225E6D1D-1720-4C9A-829C-90A70ACA2D6F}" destId="{929F513D-C24F-471F-8A8E-089C654BA3C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25745B-BD49-41B6-AFEE-396C1F50C195}" type="doc">
      <dgm:prSet loTypeId="urn:microsoft.com/office/officeart/2005/8/layout/b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736E070-EA2E-4BB0-B9E5-BE7708E96259}">
      <dgm:prSet/>
      <dgm:spPr/>
      <dgm:t>
        <a:bodyPr/>
        <a:lstStyle/>
        <a:p>
          <a:r>
            <a:rPr lang="en-GB"/>
            <a:t>Productive</a:t>
          </a:r>
        </a:p>
      </dgm:t>
    </dgm:pt>
    <dgm:pt modelId="{B2FF345F-5A68-47AC-93EA-98AA5F5A5F0D}" type="parTrans" cxnId="{58262399-6A17-4834-BE71-FE7C26EC3692}">
      <dgm:prSet/>
      <dgm:spPr/>
      <dgm:t>
        <a:bodyPr/>
        <a:lstStyle/>
        <a:p>
          <a:endParaRPr lang="en-GB"/>
        </a:p>
      </dgm:t>
    </dgm:pt>
    <dgm:pt modelId="{7DBBFBF6-B470-4EA5-AA32-CEB70E3B55E4}" type="sibTrans" cxnId="{58262399-6A17-4834-BE71-FE7C26EC3692}">
      <dgm:prSet/>
      <dgm:spPr/>
      <dgm:t>
        <a:bodyPr/>
        <a:lstStyle/>
        <a:p>
          <a:endParaRPr lang="en-GB"/>
        </a:p>
      </dgm:t>
    </dgm:pt>
    <dgm:pt modelId="{9848BD94-B13E-4296-A538-996265719726}">
      <dgm:prSet/>
      <dgm:spPr/>
      <dgm:t>
        <a:bodyPr/>
        <a:lstStyle/>
        <a:p>
          <a:r>
            <a:rPr lang="en-GB"/>
            <a:t>F#, not JavaScript, in the browser</a:t>
          </a:r>
        </a:p>
      </dgm:t>
    </dgm:pt>
    <dgm:pt modelId="{61E64551-9111-4B4F-A5D5-012F2E9026F5}" type="parTrans" cxnId="{F7E051F4-E1F1-4AAA-B521-A25D31B549F6}">
      <dgm:prSet/>
      <dgm:spPr/>
      <dgm:t>
        <a:bodyPr/>
        <a:lstStyle/>
        <a:p>
          <a:endParaRPr lang="en-GB"/>
        </a:p>
      </dgm:t>
    </dgm:pt>
    <dgm:pt modelId="{4EF12F42-8321-490B-83A6-51F56DB22C1C}" type="sibTrans" cxnId="{F7E051F4-E1F1-4AAA-B521-A25D31B549F6}">
      <dgm:prSet/>
      <dgm:spPr/>
      <dgm:t>
        <a:bodyPr/>
        <a:lstStyle/>
        <a:p>
          <a:endParaRPr lang="en-GB"/>
        </a:p>
      </dgm:t>
    </dgm:pt>
    <dgm:pt modelId="{468EE8C4-34A8-48E6-A2AF-F037304C4A73}">
      <dgm:prSet/>
      <dgm:spPr/>
      <dgm:t>
        <a:bodyPr/>
        <a:lstStyle/>
        <a:p>
          <a:r>
            <a:rPr lang="en-GB" dirty="0"/>
            <a:t>Easily share types + functions between client and server</a:t>
          </a:r>
        </a:p>
      </dgm:t>
    </dgm:pt>
    <dgm:pt modelId="{1FE5B21F-8C00-4CA6-8458-19F7F2E20B9C}" type="parTrans" cxnId="{C13884AC-E383-46C9-87F8-342E32EBDD01}">
      <dgm:prSet/>
      <dgm:spPr/>
      <dgm:t>
        <a:bodyPr/>
        <a:lstStyle/>
        <a:p>
          <a:endParaRPr lang="en-GB"/>
        </a:p>
      </dgm:t>
    </dgm:pt>
    <dgm:pt modelId="{C34CA701-28F1-44C6-A2D2-0FEC162F1F5A}" type="sibTrans" cxnId="{C13884AC-E383-46C9-87F8-342E32EBDD01}">
      <dgm:prSet/>
      <dgm:spPr/>
      <dgm:t>
        <a:bodyPr/>
        <a:lstStyle/>
        <a:p>
          <a:endParaRPr lang="en-GB"/>
        </a:p>
      </dgm:t>
    </dgm:pt>
    <dgm:pt modelId="{0A5C74CC-4F12-4B4C-920F-177CE9836724}">
      <dgm:prSet/>
      <dgm:spPr/>
      <dgm:t>
        <a:bodyPr/>
        <a:lstStyle/>
        <a:p>
          <a:r>
            <a:rPr lang="en-GB"/>
            <a:t>Fun</a:t>
          </a:r>
        </a:p>
      </dgm:t>
    </dgm:pt>
    <dgm:pt modelId="{C7B02D65-CCF0-4906-8771-CB8AD7EF888B}" type="parTrans" cxnId="{AEAF545F-CE8A-4984-94B2-1505AB41AF91}">
      <dgm:prSet/>
      <dgm:spPr/>
      <dgm:t>
        <a:bodyPr/>
        <a:lstStyle/>
        <a:p>
          <a:endParaRPr lang="en-GB"/>
        </a:p>
      </dgm:t>
    </dgm:pt>
    <dgm:pt modelId="{5D694F26-C20C-40D2-A225-A8289E7C46D1}" type="sibTrans" cxnId="{AEAF545F-CE8A-4984-94B2-1505AB41AF91}">
      <dgm:prSet/>
      <dgm:spPr/>
      <dgm:t>
        <a:bodyPr/>
        <a:lstStyle/>
        <a:p>
          <a:endParaRPr lang="en-GB"/>
        </a:p>
      </dgm:t>
    </dgm:pt>
    <dgm:pt modelId="{3D43ED71-30B4-41F1-8353-7FCDAD270A31}">
      <dgm:prSet/>
      <dgm:spPr/>
      <dgm:t>
        <a:bodyPr/>
        <a:lstStyle/>
        <a:p>
          <a:r>
            <a:rPr lang="en-GB"/>
            <a:t>Rewarding and enjoyable development cycle</a:t>
          </a:r>
        </a:p>
      </dgm:t>
    </dgm:pt>
    <dgm:pt modelId="{DFDCACFA-FEED-4307-855F-CA7D417FC23E}" type="parTrans" cxnId="{B540F3CE-5678-44D3-AC6C-40D09F20184C}">
      <dgm:prSet/>
      <dgm:spPr/>
      <dgm:t>
        <a:bodyPr/>
        <a:lstStyle/>
        <a:p>
          <a:endParaRPr lang="en-GB"/>
        </a:p>
      </dgm:t>
    </dgm:pt>
    <dgm:pt modelId="{31919A55-07A3-470A-9E92-4C3B0CE2C798}" type="sibTrans" cxnId="{B540F3CE-5678-44D3-AC6C-40D09F20184C}">
      <dgm:prSet/>
      <dgm:spPr/>
      <dgm:t>
        <a:bodyPr/>
        <a:lstStyle/>
        <a:p>
          <a:endParaRPr lang="en-GB"/>
        </a:p>
      </dgm:t>
    </dgm:pt>
    <dgm:pt modelId="{0F414F56-1104-42C3-83EA-44A812C57860}">
      <dgm:prSet/>
      <dgm:spPr/>
      <dgm:t>
        <a:bodyPr/>
        <a:lstStyle/>
        <a:p>
          <a:r>
            <a:rPr lang="en-GB"/>
            <a:t>Flexible</a:t>
          </a:r>
        </a:p>
      </dgm:t>
    </dgm:pt>
    <dgm:pt modelId="{B90A6D46-3804-4396-BB97-62BD65CCAFE4}" type="parTrans" cxnId="{3A919165-F317-4156-940C-FE5DF6A11482}">
      <dgm:prSet/>
      <dgm:spPr/>
      <dgm:t>
        <a:bodyPr/>
        <a:lstStyle/>
        <a:p>
          <a:endParaRPr lang="en-GB"/>
        </a:p>
      </dgm:t>
    </dgm:pt>
    <dgm:pt modelId="{73A93D82-5203-4B36-8AA9-3EA627A25BB2}" type="sibTrans" cxnId="{3A919165-F317-4156-940C-FE5DF6A11482}">
      <dgm:prSet/>
      <dgm:spPr/>
      <dgm:t>
        <a:bodyPr/>
        <a:lstStyle/>
        <a:p>
          <a:endParaRPr lang="en-GB"/>
        </a:p>
      </dgm:t>
    </dgm:pt>
    <dgm:pt modelId="{5B507074-B2BC-44E8-9CEC-DD2A6B8B1B3A}">
      <dgm:prSet/>
      <dgm:spPr/>
      <dgm:t>
        <a:bodyPr/>
        <a:lstStyle/>
        <a:p>
          <a:r>
            <a:rPr lang="en-GB"/>
            <a:t>Not a walled garden</a:t>
          </a:r>
        </a:p>
      </dgm:t>
    </dgm:pt>
    <dgm:pt modelId="{F0021795-4775-40F8-B449-BC7C70BE6C9F}" type="parTrans" cxnId="{C95CBD5A-218A-4307-BD88-A90AA077B5FD}">
      <dgm:prSet/>
      <dgm:spPr/>
      <dgm:t>
        <a:bodyPr/>
        <a:lstStyle/>
        <a:p>
          <a:endParaRPr lang="en-GB"/>
        </a:p>
      </dgm:t>
    </dgm:pt>
    <dgm:pt modelId="{F3C856DF-BFA1-433C-B0F5-CC4865F7C226}" type="sibTrans" cxnId="{C95CBD5A-218A-4307-BD88-A90AA077B5FD}">
      <dgm:prSet/>
      <dgm:spPr/>
      <dgm:t>
        <a:bodyPr/>
        <a:lstStyle/>
        <a:p>
          <a:endParaRPr lang="en-GB"/>
        </a:p>
      </dgm:t>
    </dgm:pt>
    <dgm:pt modelId="{19B6044A-2172-46D0-90AA-F0EB651488AE}">
      <dgm:prSet/>
      <dgm:spPr/>
      <dgm:t>
        <a:bodyPr/>
        <a:lstStyle/>
        <a:p>
          <a:r>
            <a:rPr lang="en-GB"/>
            <a:t>Use any JS library</a:t>
          </a:r>
        </a:p>
      </dgm:t>
    </dgm:pt>
    <dgm:pt modelId="{654BAD38-FD7C-461A-9717-2F506D28052D}" type="parTrans" cxnId="{5D12E771-63F0-422B-A205-CD6450CAC9BC}">
      <dgm:prSet/>
      <dgm:spPr/>
      <dgm:t>
        <a:bodyPr/>
        <a:lstStyle/>
        <a:p>
          <a:endParaRPr lang="en-GB"/>
        </a:p>
      </dgm:t>
    </dgm:pt>
    <dgm:pt modelId="{9DC22182-AAD4-41C9-A94E-05252858A357}" type="sibTrans" cxnId="{5D12E771-63F0-422B-A205-CD6450CAC9BC}">
      <dgm:prSet/>
      <dgm:spPr/>
      <dgm:t>
        <a:bodyPr/>
        <a:lstStyle/>
        <a:p>
          <a:endParaRPr lang="en-GB"/>
        </a:p>
      </dgm:t>
    </dgm:pt>
    <dgm:pt modelId="{B01780E5-649A-478A-9C2C-582D1704EA0C}">
      <dgm:prSet/>
      <dgm:spPr/>
      <dgm:t>
        <a:bodyPr/>
        <a:lstStyle/>
        <a:p>
          <a:r>
            <a:rPr lang="en-GB"/>
            <a:t>Use any NuGet package</a:t>
          </a:r>
        </a:p>
      </dgm:t>
    </dgm:pt>
    <dgm:pt modelId="{AF3B04F6-724C-4F06-B3D4-E9A6823E5CFC}" type="parTrans" cxnId="{D5916772-D0AB-40B2-9A6D-5C9E1E01B6F6}">
      <dgm:prSet/>
      <dgm:spPr/>
      <dgm:t>
        <a:bodyPr/>
        <a:lstStyle/>
        <a:p>
          <a:endParaRPr lang="en-GB"/>
        </a:p>
      </dgm:t>
    </dgm:pt>
    <dgm:pt modelId="{A4A705CF-DE3B-458C-9655-5299F75AFBF7}" type="sibTrans" cxnId="{D5916772-D0AB-40B2-9A6D-5C9E1E01B6F6}">
      <dgm:prSet/>
      <dgm:spPr/>
      <dgm:t>
        <a:bodyPr/>
        <a:lstStyle/>
        <a:p>
          <a:endParaRPr lang="en-GB"/>
        </a:p>
      </dgm:t>
    </dgm:pt>
    <dgm:pt modelId="{038184FB-BFD8-4D4A-9381-EDB0F9D2BFAA}">
      <dgm:prSet/>
      <dgm:spPr/>
      <dgm:t>
        <a:bodyPr/>
        <a:lstStyle/>
        <a:p>
          <a:r>
            <a:rPr lang="en-GB"/>
            <a:t>A safe bet</a:t>
          </a:r>
        </a:p>
      </dgm:t>
    </dgm:pt>
    <dgm:pt modelId="{4C2B1C2E-78E7-4C75-8641-42A7866CA1C1}" type="parTrans" cxnId="{6FB25DF6-FFE1-43D8-97E0-7AA5C8EB6404}">
      <dgm:prSet/>
      <dgm:spPr/>
      <dgm:t>
        <a:bodyPr/>
        <a:lstStyle/>
        <a:p>
          <a:endParaRPr lang="en-GB"/>
        </a:p>
      </dgm:t>
    </dgm:pt>
    <dgm:pt modelId="{D6CD51C8-FEAB-4779-97C7-B02BF57A0735}" type="sibTrans" cxnId="{6FB25DF6-FFE1-43D8-97E0-7AA5C8EB6404}">
      <dgm:prSet/>
      <dgm:spPr/>
      <dgm:t>
        <a:bodyPr/>
        <a:lstStyle/>
        <a:p>
          <a:endParaRPr lang="en-GB"/>
        </a:p>
      </dgm:t>
    </dgm:pt>
    <dgm:pt modelId="{FB259028-52A7-489A-91AD-5C1434AAFBD0}">
      <dgm:prSet/>
      <dgm:spPr/>
      <dgm:t>
        <a:bodyPr/>
        <a:lstStyle/>
        <a:p>
          <a:r>
            <a:rPr lang="en-GB"/>
            <a:t>Mature platforms</a:t>
          </a:r>
        </a:p>
      </dgm:t>
    </dgm:pt>
    <dgm:pt modelId="{44B3DD20-A6C3-4D4B-A973-AD981294B555}" type="parTrans" cxnId="{55FCA8F0-00E5-45CA-82B2-32A715FEB716}">
      <dgm:prSet/>
      <dgm:spPr/>
      <dgm:t>
        <a:bodyPr/>
        <a:lstStyle/>
        <a:p>
          <a:endParaRPr lang="en-GB"/>
        </a:p>
      </dgm:t>
    </dgm:pt>
    <dgm:pt modelId="{E0CA83A5-43F1-4B59-9498-724EC1425D31}" type="sibTrans" cxnId="{55FCA8F0-00E5-45CA-82B2-32A715FEB716}">
      <dgm:prSet/>
      <dgm:spPr/>
      <dgm:t>
        <a:bodyPr/>
        <a:lstStyle/>
        <a:p>
          <a:endParaRPr lang="en-GB"/>
        </a:p>
      </dgm:t>
    </dgm:pt>
    <dgm:pt modelId="{7F3422F1-182F-42CC-A7D1-4840E8807CBE}">
      <dgm:prSet/>
      <dgm:spPr/>
      <dgm:t>
        <a:bodyPr/>
        <a:lstStyle/>
        <a:p>
          <a:r>
            <a:rPr lang="en-GB"/>
            <a:t>Commercial support</a:t>
          </a:r>
        </a:p>
      </dgm:t>
    </dgm:pt>
    <dgm:pt modelId="{1E85AACF-9A89-4C92-A425-21918C96DF6B}" type="parTrans" cxnId="{369D12C8-95C6-4354-B6CD-729C210EA276}">
      <dgm:prSet/>
      <dgm:spPr/>
      <dgm:t>
        <a:bodyPr/>
        <a:lstStyle/>
        <a:p>
          <a:endParaRPr lang="en-GB"/>
        </a:p>
      </dgm:t>
    </dgm:pt>
    <dgm:pt modelId="{427A3966-60EA-4168-9A74-40C28B8EF7ED}" type="sibTrans" cxnId="{369D12C8-95C6-4354-B6CD-729C210EA276}">
      <dgm:prSet/>
      <dgm:spPr/>
      <dgm:t>
        <a:bodyPr/>
        <a:lstStyle/>
        <a:p>
          <a:endParaRPr lang="en-GB"/>
        </a:p>
      </dgm:t>
    </dgm:pt>
    <dgm:pt modelId="{2D442544-040F-4ACC-B069-B528044FD585}">
      <dgm:prSet/>
      <dgm:spPr/>
      <dgm:t>
        <a:bodyPr/>
        <a:lstStyle/>
        <a:p>
          <a:r>
            <a:rPr lang="en-GB" dirty="0"/>
            <a:t>Lots of tooling</a:t>
          </a:r>
        </a:p>
      </dgm:t>
    </dgm:pt>
    <dgm:pt modelId="{F878DF73-A783-46E1-848C-0BC72594F67D}" type="parTrans" cxnId="{F0BE6F7E-6079-49BB-A6D2-86EC3B03725E}">
      <dgm:prSet/>
      <dgm:spPr/>
      <dgm:t>
        <a:bodyPr/>
        <a:lstStyle/>
        <a:p>
          <a:endParaRPr lang="en-GB"/>
        </a:p>
      </dgm:t>
    </dgm:pt>
    <dgm:pt modelId="{113788F2-744E-4AB1-AB78-943A8EE6DCAA}" type="sibTrans" cxnId="{F0BE6F7E-6079-49BB-A6D2-86EC3B03725E}">
      <dgm:prSet/>
      <dgm:spPr/>
      <dgm:t>
        <a:bodyPr/>
        <a:lstStyle/>
        <a:p>
          <a:endParaRPr lang="en-GB"/>
        </a:p>
      </dgm:t>
    </dgm:pt>
    <dgm:pt modelId="{9CBDEBAB-32C8-4D2D-9D2E-2332A52EB60A}" type="pres">
      <dgm:prSet presAssocID="{4025745B-BD49-41B6-AFEE-396C1F50C195}" presName="diagram" presStyleCnt="0">
        <dgm:presLayoutVars>
          <dgm:dir/>
          <dgm:animLvl val="lvl"/>
          <dgm:resizeHandles val="exact"/>
        </dgm:presLayoutVars>
      </dgm:prSet>
      <dgm:spPr/>
    </dgm:pt>
    <dgm:pt modelId="{E8C357B0-E9BE-4AD7-A17D-7AD127BAECCD}" type="pres">
      <dgm:prSet presAssocID="{3736E070-EA2E-4BB0-B9E5-BE7708E96259}" presName="compNode" presStyleCnt="0"/>
      <dgm:spPr/>
    </dgm:pt>
    <dgm:pt modelId="{81FD6997-A2FD-45ED-86FB-F184ECCACD14}" type="pres">
      <dgm:prSet presAssocID="{3736E070-EA2E-4BB0-B9E5-BE7708E96259}" presName="childRect" presStyleLbl="bgAcc1" presStyleIdx="0" presStyleCnt="4">
        <dgm:presLayoutVars>
          <dgm:bulletEnabled val="1"/>
        </dgm:presLayoutVars>
      </dgm:prSet>
      <dgm:spPr/>
    </dgm:pt>
    <dgm:pt modelId="{FDCBEAF0-7A61-41DB-9BEC-987FFDE84548}" type="pres">
      <dgm:prSet presAssocID="{3736E070-EA2E-4BB0-B9E5-BE7708E9625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164B6BC-F479-4A79-A7C3-112612160803}" type="pres">
      <dgm:prSet presAssocID="{3736E070-EA2E-4BB0-B9E5-BE7708E96259}" presName="parentRect" presStyleLbl="alignNode1" presStyleIdx="0" presStyleCnt="4"/>
      <dgm:spPr/>
    </dgm:pt>
    <dgm:pt modelId="{E8080B73-C377-4F8F-A329-EEBBE3BD7D4A}" type="pres">
      <dgm:prSet presAssocID="{3736E070-EA2E-4BB0-B9E5-BE7708E96259}" presName="adorn" presStyleLbl="fgAccFollow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E1BE8962-57AA-4E03-B2BD-03FB21B039FB}" type="pres">
      <dgm:prSet presAssocID="{7DBBFBF6-B470-4EA5-AA32-CEB70E3B55E4}" presName="sibTrans" presStyleLbl="sibTrans2D1" presStyleIdx="0" presStyleCnt="0"/>
      <dgm:spPr/>
    </dgm:pt>
    <dgm:pt modelId="{7A7713BC-53F1-4F30-A05E-2ED7ABDAB70D}" type="pres">
      <dgm:prSet presAssocID="{0A5C74CC-4F12-4B4C-920F-177CE9836724}" presName="compNode" presStyleCnt="0"/>
      <dgm:spPr/>
    </dgm:pt>
    <dgm:pt modelId="{86B7E14A-7679-4BF4-89CE-4B6BBEF434E2}" type="pres">
      <dgm:prSet presAssocID="{0A5C74CC-4F12-4B4C-920F-177CE9836724}" presName="childRect" presStyleLbl="bgAcc1" presStyleIdx="1" presStyleCnt="4">
        <dgm:presLayoutVars>
          <dgm:bulletEnabled val="1"/>
        </dgm:presLayoutVars>
      </dgm:prSet>
      <dgm:spPr/>
    </dgm:pt>
    <dgm:pt modelId="{8ED7643D-A2DE-42F6-BED9-82E779E7B760}" type="pres">
      <dgm:prSet presAssocID="{0A5C74CC-4F12-4B4C-920F-177CE983672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99772E9-842F-45D3-876D-A68FEE930AA7}" type="pres">
      <dgm:prSet presAssocID="{0A5C74CC-4F12-4B4C-920F-177CE9836724}" presName="parentRect" presStyleLbl="alignNode1" presStyleIdx="1" presStyleCnt="4"/>
      <dgm:spPr/>
    </dgm:pt>
    <dgm:pt modelId="{B6D1B45C-9982-4DB6-8579-E1274ADD5389}" type="pres">
      <dgm:prSet presAssocID="{0A5C74CC-4F12-4B4C-920F-177CE9836724}" presName="adorn" presStyleLbl="fgAccFollowNode1" presStyleIdx="1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B2DC6FA2-0A01-4C9B-9BD9-8F0239EC7FC2}" type="pres">
      <dgm:prSet presAssocID="{5D694F26-C20C-40D2-A225-A8289E7C46D1}" presName="sibTrans" presStyleLbl="sibTrans2D1" presStyleIdx="0" presStyleCnt="0"/>
      <dgm:spPr/>
    </dgm:pt>
    <dgm:pt modelId="{65CDDA95-D3B4-42DE-982D-D7CC6032B344}" type="pres">
      <dgm:prSet presAssocID="{0F414F56-1104-42C3-83EA-44A812C57860}" presName="compNode" presStyleCnt="0"/>
      <dgm:spPr/>
    </dgm:pt>
    <dgm:pt modelId="{B455EA58-A317-4D61-B8C4-1D6A29827269}" type="pres">
      <dgm:prSet presAssocID="{0F414F56-1104-42C3-83EA-44A812C57860}" presName="childRect" presStyleLbl="bgAcc1" presStyleIdx="2" presStyleCnt="4">
        <dgm:presLayoutVars>
          <dgm:bulletEnabled val="1"/>
        </dgm:presLayoutVars>
      </dgm:prSet>
      <dgm:spPr/>
    </dgm:pt>
    <dgm:pt modelId="{1C667916-9D7E-4AB7-BA2C-15FE329AE43F}" type="pres">
      <dgm:prSet presAssocID="{0F414F56-1104-42C3-83EA-44A812C5786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67BFD87-C2BA-4CE8-924F-1F8D90DB3DC0}" type="pres">
      <dgm:prSet presAssocID="{0F414F56-1104-42C3-83EA-44A812C57860}" presName="parentRect" presStyleLbl="alignNode1" presStyleIdx="2" presStyleCnt="4"/>
      <dgm:spPr/>
    </dgm:pt>
    <dgm:pt modelId="{0D222458-55DD-471A-B708-06087827B4BF}" type="pres">
      <dgm:prSet presAssocID="{0F414F56-1104-42C3-83EA-44A812C57860}" presName="adorn" presStyleLbl="fgAccFollowNode1" presStyleIdx="2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F329716-523D-4566-94E2-17F58B90D096}" type="pres">
      <dgm:prSet presAssocID="{73A93D82-5203-4B36-8AA9-3EA627A25BB2}" presName="sibTrans" presStyleLbl="sibTrans2D1" presStyleIdx="0" presStyleCnt="0"/>
      <dgm:spPr/>
    </dgm:pt>
    <dgm:pt modelId="{171EDAF0-1293-4C89-9D05-CBEA0ABD367C}" type="pres">
      <dgm:prSet presAssocID="{038184FB-BFD8-4D4A-9381-EDB0F9D2BFAA}" presName="compNode" presStyleCnt="0"/>
      <dgm:spPr/>
    </dgm:pt>
    <dgm:pt modelId="{08BC670F-4F90-4302-87D6-BB2605ADF3DC}" type="pres">
      <dgm:prSet presAssocID="{038184FB-BFD8-4D4A-9381-EDB0F9D2BFAA}" presName="childRect" presStyleLbl="bgAcc1" presStyleIdx="3" presStyleCnt="4">
        <dgm:presLayoutVars>
          <dgm:bulletEnabled val="1"/>
        </dgm:presLayoutVars>
      </dgm:prSet>
      <dgm:spPr/>
    </dgm:pt>
    <dgm:pt modelId="{BED0F419-BC08-4074-936F-D3B842D24B18}" type="pres">
      <dgm:prSet presAssocID="{038184FB-BFD8-4D4A-9381-EDB0F9D2BFA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6B1EDF3-AAAE-4BE5-B8D3-10040407124E}" type="pres">
      <dgm:prSet presAssocID="{038184FB-BFD8-4D4A-9381-EDB0F9D2BFAA}" presName="parentRect" presStyleLbl="alignNode1" presStyleIdx="3" presStyleCnt="4"/>
      <dgm:spPr/>
    </dgm:pt>
    <dgm:pt modelId="{F1DE26BF-66DA-4CA5-913A-9A307847218E}" type="pres">
      <dgm:prSet presAssocID="{038184FB-BFD8-4D4A-9381-EDB0F9D2BFAA}" presName="adorn" presStyleLbl="fgAccFollowNode1" presStyleIdx="3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</dgm:ptLst>
  <dgm:cxnLst>
    <dgm:cxn modelId="{4409E717-C367-457F-A818-589107D114D2}" type="presOf" srcId="{0A5C74CC-4F12-4B4C-920F-177CE9836724}" destId="{F99772E9-842F-45D3-876D-A68FEE930AA7}" srcOrd="1" destOrd="0" presId="urn:microsoft.com/office/officeart/2005/8/layout/bList2"/>
    <dgm:cxn modelId="{22199825-5A55-44E6-A194-37EF2EA233EA}" type="presOf" srcId="{7DBBFBF6-B470-4EA5-AA32-CEB70E3B55E4}" destId="{E1BE8962-57AA-4E03-B2BD-03FB21B039FB}" srcOrd="0" destOrd="0" presId="urn:microsoft.com/office/officeart/2005/8/layout/bList2"/>
    <dgm:cxn modelId="{6F2B2627-BBAF-4CC6-ACE4-D37649723453}" type="presOf" srcId="{7F3422F1-182F-42CC-A7D1-4840E8807CBE}" destId="{08BC670F-4F90-4302-87D6-BB2605ADF3DC}" srcOrd="0" destOrd="1" presId="urn:microsoft.com/office/officeart/2005/8/layout/bList2"/>
    <dgm:cxn modelId="{CE79DC2B-98A7-4D24-AE4D-3BC480D56129}" type="presOf" srcId="{FB259028-52A7-489A-91AD-5C1434AAFBD0}" destId="{08BC670F-4F90-4302-87D6-BB2605ADF3DC}" srcOrd="0" destOrd="0" presId="urn:microsoft.com/office/officeart/2005/8/layout/bList2"/>
    <dgm:cxn modelId="{E8C5942D-6CA7-4920-91B9-6C1DA817BBA8}" type="presOf" srcId="{9848BD94-B13E-4296-A538-996265719726}" destId="{81FD6997-A2FD-45ED-86FB-F184ECCACD14}" srcOrd="0" destOrd="0" presId="urn:microsoft.com/office/officeart/2005/8/layout/bList2"/>
    <dgm:cxn modelId="{2988A930-EE93-498F-80AB-CC1D8986CEE8}" type="presOf" srcId="{73A93D82-5203-4B36-8AA9-3EA627A25BB2}" destId="{DF329716-523D-4566-94E2-17F58B90D096}" srcOrd="0" destOrd="0" presId="urn:microsoft.com/office/officeart/2005/8/layout/bList2"/>
    <dgm:cxn modelId="{1D3C1A38-2EE3-4342-96FD-4B160BED42D3}" type="presOf" srcId="{B01780E5-649A-478A-9C2C-582D1704EA0C}" destId="{B455EA58-A317-4D61-B8C4-1D6A29827269}" srcOrd="0" destOrd="2" presId="urn:microsoft.com/office/officeart/2005/8/layout/bList2"/>
    <dgm:cxn modelId="{B9203A3B-E6D7-418B-8AF0-60C60D0F71E7}" type="presOf" srcId="{4025745B-BD49-41B6-AFEE-396C1F50C195}" destId="{9CBDEBAB-32C8-4D2D-9D2E-2332A52EB60A}" srcOrd="0" destOrd="0" presId="urn:microsoft.com/office/officeart/2005/8/layout/bList2"/>
    <dgm:cxn modelId="{AEAF545F-CE8A-4984-94B2-1505AB41AF91}" srcId="{4025745B-BD49-41B6-AFEE-396C1F50C195}" destId="{0A5C74CC-4F12-4B4C-920F-177CE9836724}" srcOrd="1" destOrd="0" parTransId="{C7B02D65-CCF0-4906-8771-CB8AD7EF888B}" sibTransId="{5D694F26-C20C-40D2-A225-A8289E7C46D1}"/>
    <dgm:cxn modelId="{9B8B2361-EB8D-4914-9A23-782C5B1F8A64}" type="presOf" srcId="{2D442544-040F-4ACC-B069-B528044FD585}" destId="{81FD6997-A2FD-45ED-86FB-F184ECCACD14}" srcOrd="0" destOrd="2" presId="urn:microsoft.com/office/officeart/2005/8/layout/bList2"/>
    <dgm:cxn modelId="{3A919165-F317-4156-940C-FE5DF6A11482}" srcId="{4025745B-BD49-41B6-AFEE-396C1F50C195}" destId="{0F414F56-1104-42C3-83EA-44A812C57860}" srcOrd="2" destOrd="0" parTransId="{B90A6D46-3804-4396-BB97-62BD65CCAFE4}" sibTransId="{73A93D82-5203-4B36-8AA9-3EA627A25BB2}"/>
    <dgm:cxn modelId="{5D12E771-63F0-422B-A205-CD6450CAC9BC}" srcId="{0F414F56-1104-42C3-83EA-44A812C57860}" destId="{19B6044A-2172-46D0-90AA-F0EB651488AE}" srcOrd="1" destOrd="0" parTransId="{654BAD38-FD7C-461A-9717-2F506D28052D}" sibTransId="{9DC22182-AAD4-41C9-A94E-05252858A357}"/>
    <dgm:cxn modelId="{D5916772-D0AB-40B2-9A6D-5C9E1E01B6F6}" srcId="{0F414F56-1104-42C3-83EA-44A812C57860}" destId="{B01780E5-649A-478A-9C2C-582D1704EA0C}" srcOrd="2" destOrd="0" parTransId="{AF3B04F6-724C-4F06-B3D4-E9A6823E5CFC}" sibTransId="{A4A705CF-DE3B-458C-9655-5299F75AFBF7}"/>
    <dgm:cxn modelId="{C95CBD5A-218A-4307-BD88-A90AA077B5FD}" srcId="{0F414F56-1104-42C3-83EA-44A812C57860}" destId="{5B507074-B2BC-44E8-9CEC-DD2A6B8B1B3A}" srcOrd="0" destOrd="0" parTransId="{F0021795-4775-40F8-B449-BC7C70BE6C9F}" sibTransId="{F3C856DF-BFA1-433C-B0F5-CC4865F7C226}"/>
    <dgm:cxn modelId="{F0BE6F7E-6079-49BB-A6D2-86EC3B03725E}" srcId="{3736E070-EA2E-4BB0-B9E5-BE7708E96259}" destId="{2D442544-040F-4ACC-B069-B528044FD585}" srcOrd="2" destOrd="0" parTransId="{F878DF73-A783-46E1-848C-0BC72594F67D}" sibTransId="{113788F2-744E-4AB1-AB78-943A8EE6DCAA}"/>
    <dgm:cxn modelId="{9189E48C-97F0-49C0-A34D-7B4791E0EF0E}" type="presOf" srcId="{3736E070-EA2E-4BB0-B9E5-BE7708E96259}" destId="{A164B6BC-F479-4A79-A7C3-112612160803}" srcOrd="1" destOrd="0" presId="urn:microsoft.com/office/officeart/2005/8/layout/bList2"/>
    <dgm:cxn modelId="{58262399-6A17-4834-BE71-FE7C26EC3692}" srcId="{4025745B-BD49-41B6-AFEE-396C1F50C195}" destId="{3736E070-EA2E-4BB0-B9E5-BE7708E96259}" srcOrd="0" destOrd="0" parTransId="{B2FF345F-5A68-47AC-93EA-98AA5F5A5F0D}" sibTransId="{7DBBFBF6-B470-4EA5-AA32-CEB70E3B55E4}"/>
    <dgm:cxn modelId="{779D5E99-8A7B-417D-BF36-503B378F4EDC}" type="presOf" srcId="{038184FB-BFD8-4D4A-9381-EDB0F9D2BFAA}" destId="{BED0F419-BC08-4074-936F-D3B842D24B18}" srcOrd="0" destOrd="0" presId="urn:microsoft.com/office/officeart/2005/8/layout/bList2"/>
    <dgm:cxn modelId="{E8DEECA4-9E06-43A9-BCAE-3EEF34BAD737}" type="presOf" srcId="{468EE8C4-34A8-48E6-A2AF-F037304C4A73}" destId="{81FD6997-A2FD-45ED-86FB-F184ECCACD14}" srcOrd="0" destOrd="1" presId="urn:microsoft.com/office/officeart/2005/8/layout/bList2"/>
    <dgm:cxn modelId="{C13884AC-E383-46C9-87F8-342E32EBDD01}" srcId="{3736E070-EA2E-4BB0-B9E5-BE7708E96259}" destId="{468EE8C4-34A8-48E6-A2AF-F037304C4A73}" srcOrd="1" destOrd="0" parTransId="{1FE5B21F-8C00-4CA6-8458-19F7F2E20B9C}" sibTransId="{C34CA701-28F1-44C6-A2D2-0FEC162F1F5A}"/>
    <dgm:cxn modelId="{18FD9BB4-58E3-4683-BE83-566FCD7E1AC8}" type="presOf" srcId="{0A5C74CC-4F12-4B4C-920F-177CE9836724}" destId="{8ED7643D-A2DE-42F6-BED9-82E779E7B760}" srcOrd="0" destOrd="0" presId="urn:microsoft.com/office/officeart/2005/8/layout/bList2"/>
    <dgm:cxn modelId="{369D12C8-95C6-4354-B6CD-729C210EA276}" srcId="{038184FB-BFD8-4D4A-9381-EDB0F9D2BFAA}" destId="{7F3422F1-182F-42CC-A7D1-4840E8807CBE}" srcOrd="1" destOrd="0" parTransId="{1E85AACF-9A89-4C92-A425-21918C96DF6B}" sibTransId="{427A3966-60EA-4168-9A74-40C28B8EF7ED}"/>
    <dgm:cxn modelId="{FE64DDCA-5F66-4B6E-9C68-5E30706B1203}" type="presOf" srcId="{0F414F56-1104-42C3-83EA-44A812C57860}" destId="{1C667916-9D7E-4AB7-BA2C-15FE329AE43F}" srcOrd="0" destOrd="0" presId="urn:microsoft.com/office/officeart/2005/8/layout/bList2"/>
    <dgm:cxn modelId="{B540F3CE-5678-44D3-AC6C-40D09F20184C}" srcId="{0A5C74CC-4F12-4B4C-920F-177CE9836724}" destId="{3D43ED71-30B4-41F1-8353-7FCDAD270A31}" srcOrd="0" destOrd="0" parTransId="{DFDCACFA-FEED-4307-855F-CA7D417FC23E}" sibTransId="{31919A55-07A3-470A-9E92-4C3B0CE2C798}"/>
    <dgm:cxn modelId="{B47EE2D7-EF65-4E8B-B3A9-8158F29431CD}" type="presOf" srcId="{0F414F56-1104-42C3-83EA-44A812C57860}" destId="{967BFD87-C2BA-4CE8-924F-1F8D90DB3DC0}" srcOrd="1" destOrd="0" presId="urn:microsoft.com/office/officeart/2005/8/layout/bList2"/>
    <dgm:cxn modelId="{7BCBB9DC-64E9-410C-9D28-98C43A2896B3}" type="presOf" srcId="{5B507074-B2BC-44E8-9CEC-DD2A6B8B1B3A}" destId="{B455EA58-A317-4D61-B8C4-1D6A29827269}" srcOrd="0" destOrd="0" presId="urn:microsoft.com/office/officeart/2005/8/layout/bList2"/>
    <dgm:cxn modelId="{70C2E0DF-771E-4F02-A7B1-A7D58106EA97}" type="presOf" srcId="{19B6044A-2172-46D0-90AA-F0EB651488AE}" destId="{B455EA58-A317-4D61-B8C4-1D6A29827269}" srcOrd="0" destOrd="1" presId="urn:microsoft.com/office/officeart/2005/8/layout/bList2"/>
    <dgm:cxn modelId="{64B847E0-D0A7-4A3F-9AA1-12F51E207499}" type="presOf" srcId="{038184FB-BFD8-4D4A-9381-EDB0F9D2BFAA}" destId="{06B1EDF3-AAAE-4BE5-B8D3-10040407124E}" srcOrd="1" destOrd="0" presId="urn:microsoft.com/office/officeart/2005/8/layout/bList2"/>
    <dgm:cxn modelId="{33A0A5E4-11EA-41E8-9C1A-2E6F768FB1DA}" type="presOf" srcId="{3736E070-EA2E-4BB0-B9E5-BE7708E96259}" destId="{FDCBEAF0-7A61-41DB-9BEC-987FFDE84548}" srcOrd="0" destOrd="0" presId="urn:microsoft.com/office/officeart/2005/8/layout/bList2"/>
    <dgm:cxn modelId="{F76E60E6-CAA2-43CB-8E85-E73441303DDC}" type="presOf" srcId="{3D43ED71-30B4-41F1-8353-7FCDAD270A31}" destId="{86B7E14A-7679-4BF4-89CE-4B6BBEF434E2}" srcOrd="0" destOrd="0" presId="urn:microsoft.com/office/officeart/2005/8/layout/bList2"/>
    <dgm:cxn modelId="{55FCA8F0-00E5-45CA-82B2-32A715FEB716}" srcId="{038184FB-BFD8-4D4A-9381-EDB0F9D2BFAA}" destId="{FB259028-52A7-489A-91AD-5C1434AAFBD0}" srcOrd="0" destOrd="0" parTransId="{44B3DD20-A6C3-4D4B-A973-AD981294B555}" sibTransId="{E0CA83A5-43F1-4B59-9498-724EC1425D31}"/>
    <dgm:cxn modelId="{F7E051F4-E1F1-4AAA-B521-A25D31B549F6}" srcId="{3736E070-EA2E-4BB0-B9E5-BE7708E96259}" destId="{9848BD94-B13E-4296-A538-996265719726}" srcOrd="0" destOrd="0" parTransId="{61E64551-9111-4B4F-A5D5-012F2E9026F5}" sibTransId="{4EF12F42-8321-490B-83A6-51F56DB22C1C}"/>
    <dgm:cxn modelId="{6E8A5CF5-9A47-4FB5-B1B1-94EED8941D55}" type="presOf" srcId="{5D694F26-C20C-40D2-A225-A8289E7C46D1}" destId="{B2DC6FA2-0A01-4C9B-9BD9-8F0239EC7FC2}" srcOrd="0" destOrd="0" presId="urn:microsoft.com/office/officeart/2005/8/layout/bList2"/>
    <dgm:cxn modelId="{6FB25DF6-FFE1-43D8-97E0-7AA5C8EB6404}" srcId="{4025745B-BD49-41B6-AFEE-396C1F50C195}" destId="{038184FB-BFD8-4D4A-9381-EDB0F9D2BFAA}" srcOrd="3" destOrd="0" parTransId="{4C2B1C2E-78E7-4C75-8641-42A7866CA1C1}" sibTransId="{D6CD51C8-FEAB-4779-97C7-B02BF57A0735}"/>
    <dgm:cxn modelId="{DBC4E1F3-EDED-4E45-9EE0-0611D66DE9B7}" type="presParOf" srcId="{9CBDEBAB-32C8-4D2D-9D2E-2332A52EB60A}" destId="{E8C357B0-E9BE-4AD7-A17D-7AD127BAECCD}" srcOrd="0" destOrd="0" presId="urn:microsoft.com/office/officeart/2005/8/layout/bList2"/>
    <dgm:cxn modelId="{961A4C72-3E34-419F-BECB-BE667A404485}" type="presParOf" srcId="{E8C357B0-E9BE-4AD7-A17D-7AD127BAECCD}" destId="{81FD6997-A2FD-45ED-86FB-F184ECCACD14}" srcOrd="0" destOrd="0" presId="urn:microsoft.com/office/officeart/2005/8/layout/bList2"/>
    <dgm:cxn modelId="{D78CFD2A-C764-4B2F-B1CF-CB7E7C5C58D8}" type="presParOf" srcId="{E8C357B0-E9BE-4AD7-A17D-7AD127BAECCD}" destId="{FDCBEAF0-7A61-41DB-9BEC-987FFDE84548}" srcOrd="1" destOrd="0" presId="urn:microsoft.com/office/officeart/2005/8/layout/bList2"/>
    <dgm:cxn modelId="{4346244C-92BE-4520-BF7E-A37CB87AEA2F}" type="presParOf" srcId="{E8C357B0-E9BE-4AD7-A17D-7AD127BAECCD}" destId="{A164B6BC-F479-4A79-A7C3-112612160803}" srcOrd="2" destOrd="0" presId="urn:microsoft.com/office/officeart/2005/8/layout/bList2"/>
    <dgm:cxn modelId="{6A924B96-4C81-440A-9034-2F388E62C47F}" type="presParOf" srcId="{E8C357B0-E9BE-4AD7-A17D-7AD127BAECCD}" destId="{E8080B73-C377-4F8F-A329-EEBBE3BD7D4A}" srcOrd="3" destOrd="0" presId="urn:microsoft.com/office/officeart/2005/8/layout/bList2"/>
    <dgm:cxn modelId="{3E68F5F3-B65B-4C3E-B7F4-6E8E0CDE9935}" type="presParOf" srcId="{9CBDEBAB-32C8-4D2D-9D2E-2332A52EB60A}" destId="{E1BE8962-57AA-4E03-B2BD-03FB21B039FB}" srcOrd="1" destOrd="0" presId="urn:microsoft.com/office/officeart/2005/8/layout/bList2"/>
    <dgm:cxn modelId="{3E47AE24-7F53-4F95-BDB6-3067EFF75E5F}" type="presParOf" srcId="{9CBDEBAB-32C8-4D2D-9D2E-2332A52EB60A}" destId="{7A7713BC-53F1-4F30-A05E-2ED7ABDAB70D}" srcOrd="2" destOrd="0" presId="urn:microsoft.com/office/officeart/2005/8/layout/bList2"/>
    <dgm:cxn modelId="{2BC28682-DB3C-43B5-B88D-AEF5B9D70EF5}" type="presParOf" srcId="{7A7713BC-53F1-4F30-A05E-2ED7ABDAB70D}" destId="{86B7E14A-7679-4BF4-89CE-4B6BBEF434E2}" srcOrd="0" destOrd="0" presId="urn:microsoft.com/office/officeart/2005/8/layout/bList2"/>
    <dgm:cxn modelId="{830AF2CB-6473-4FEF-AAEC-AFA65828958A}" type="presParOf" srcId="{7A7713BC-53F1-4F30-A05E-2ED7ABDAB70D}" destId="{8ED7643D-A2DE-42F6-BED9-82E779E7B760}" srcOrd="1" destOrd="0" presId="urn:microsoft.com/office/officeart/2005/8/layout/bList2"/>
    <dgm:cxn modelId="{DC64A03F-996F-4A3A-A076-49F4AFF1D329}" type="presParOf" srcId="{7A7713BC-53F1-4F30-A05E-2ED7ABDAB70D}" destId="{F99772E9-842F-45D3-876D-A68FEE930AA7}" srcOrd="2" destOrd="0" presId="urn:microsoft.com/office/officeart/2005/8/layout/bList2"/>
    <dgm:cxn modelId="{24A96061-ACE4-42B6-A2A0-93479A0A1650}" type="presParOf" srcId="{7A7713BC-53F1-4F30-A05E-2ED7ABDAB70D}" destId="{B6D1B45C-9982-4DB6-8579-E1274ADD5389}" srcOrd="3" destOrd="0" presId="urn:microsoft.com/office/officeart/2005/8/layout/bList2"/>
    <dgm:cxn modelId="{A4995784-F3F8-4DB2-90C2-2A43D9765F57}" type="presParOf" srcId="{9CBDEBAB-32C8-4D2D-9D2E-2332A52EB60A}" destId="{B2DC6FA2-0A01-4C9B-9BD9-8F0239EC7FC2}" srcOrd="3" destOrd="0" presId="urn:microsoft.com/office/officeart/2005/8/layout/bList2"/>
    <dgm:cxn modelId="{4D270654-C82E-493D-977B-9870C421B63C}" type="presParOf" srcId="{9CBDEBAB-32C8-4D2D-9D2E-2332A52EB60A}" destId="{65CDDA95-D3B4-42DE-982D-D7CC6032B344}" srcOrd="4" destOrd="0" presId="urn:microsoft.com/office/officeart/2005/8/layout/bList2"/>
    <dgm:cxn modelId="{42929A52-84A0-451F-A1CD-ED613F81BE30}" type="presParOf" srcId="{65CDDA95-D3B4-42DE-982D-D7CC6032B344}" destId="{B455EA58-A317-4D61-B8C4-1D6A29827269}" srcOrd="0" destOrd="0" presId="urn:microsoft.com/office/officeart/2005/8/layout/bList2"/>
    <dgm:cxn modelId="{E3D73ECA-B8FF-4C76-8520-BF59A1BD99BC}" type="presParOf" srcId="{65CDDA95-D3B4-42DE-982D-D7CC6032B344}" destId="{1C667916-9D7E-4AB7-BA2C-15FE329AE43F}" srcOrd="1" destOrd="0" presId="urn:microsoft.com/office/officeart/2005/8/layout/bList2"/>
    <dgm:cxn modelId="{E2B368AC-1E39-44AB-AFCC-2A7271E60116}" type="presParOf" srcId="{65CDDA95-D3B4-42DE-982D-D7CC6032B344}" destId="{967BFD87-C2BA-4CE8-924F-1F8D90DB3DC0}" srcOrd="2" destOrd="0" presId="urn:microsoft.com/office/officeart/2005/8/layout/bList2"/>
    <dgm:cxn modelId="{D6FE0CC4-3C23-44FE-BFFA-CD4E5947164D}" type="presParOf" srcId="{65CDDA95-D3B4-42DE-982D-D7CC6032B344}" destId="{0D222458-55DD-471A-B708-06087827B4BF}" srcOrd="3" destOrd="0" presId="urn:microsoft.com/office/officeart/2005/8/layout/bList2"/>
    <dgm:cxn modelId="{D881B2E1-4A6F-4116-837C-E366BAE1D93E}" type="presParOf" srcId="{9CBDEBAB-32C8-4D2D-9D2E-2332A52EB60A}" destId="{DF329716-523D-4566-94E2-17F58B90D096}" srcOrd="5" destOrd="0" presId="urn:microsoft.com/office/officeart/2005/8/layout/bList2"/>
    <dgm:cxn modelId="{969F4D8A-5589-41B2-B071-2EA82C628291}" type="presParOf" srcId="{9CBDEBAB-32C8-4D2D-9D2E-2332A52EB60A}" destId="{171EDAF0-1293-4C89-9D05-CBEA0ABD367C}" srcOrd="6" destOrd="0" presId="urn:microsoft.com/office/officeart/2005/8/layout/bList2"/>
    <dgm:cxn modelId="{3E272EC8-D457-4FBC-8AC5-03C23A197EA7}" type="presParOf" srcId="{171EDAF0-1293-4C89-9D05-CBEA0ABD367C}" destId="{08BC670F-4F90-4302-87D6-BB2605ADF3DC}" srcOrd="0" destOrd="0" presId="urn:microsoft.com/office/officeart/2005/8/layout/bList2"/>
    <dgm:cxn modelId="{E023AC86-BACE-4365-BB01-774ADC9A9E14}" type="presParOf" srcId="{171EDAF0-1293-4C89-9D05-CBEA0ABD367C}" destId="{BED0F419-BC08-4074-936F-D3B842D24B18}" srcOrd="1" destOrd="0" presId="urn:microsoft.com/office/officeart/2005/8/layout/bList2"/>
    <dgm:cxn modelId="{26A41040-EC2D-4FCB-90B6-81F67F3FBB16}" type="presParOf" srcId="{171EDAF0-1293-4C89-9D05-CBEA0ABD367C}" destId="{06B1EDF3-AAAE-4BE5-B8D3-10040407124E}" srcOrd="2" destOrd="0" presId="urn:microsoft.com/office/officeart/2005/8/layout/bList2"/>
    <dgm:cxn modelId="{E83A1A2F-8120-431A-A4AF-0457B8351982}" type="presParOf" srcId="{171EDAF0-1293-4C89-9D05-CBEA0ABD367C}" destId="{F1DE26BF-66DA-4CA5-913A-9A307847218E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0C6E63-5B13-455E-A99A-BA55CCB7710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181FD79-205F-4F5C-B5AC-B576FA6F868A}">
      <dgm:prSet/>
      <dgm:spPr/>
      <dgm:t>
        <a:bodyPr/>
        <a:lstStyle/>
        <a:p>
          <a:r>
            <a:rPr lang="en-GB" dirty="0"/>
            <a:t>Takes two popular and mature platforms</a:t>
          </a:r>
        </a:p>
      </dgm:t>
    </dgm:pt>
    <dgm:pt modelId="{0DD55A57-68E7-4A2B-A787-8B16C2F135D2}" type="parTrans" cxnId="{D8AAEBA6-1994-45A3-B22C-C06927A1B86E}">
      <dgm:prSet/>
      <dgm:spPr/>
      <dgm:t>
        <a:bodyPr/>
        <a:lstStyle/>
        <a:p>
          <a:endParaRPr lang="en-GB"/>
        </a:p>
      </dgm:t>
    </dgm:pt>
    <dgm:pt modelId="{2BEFCFD6-FB03-487E-B781-AF601F223BB1}" type="sibTrans" cxnId="{D8AAEBA6-1994-45A3-B22C-C06927A1B86E}">
      <dgm:prSet/>
      <dgm:spPr/>
      <dgm:t>
        <a:bodyPr/>
        <a:lstStyle/>
        <a:p>
          <a:endParaRPr lang="en-GB"/>
        </a:p>
      </dgm:t>
    </dgm:pt>
    <dgm:pt modelId="{CA2FF979-A6CF-4272-859C-98DB743A8F15}">
      <dgm:prSet/>
      <dgm:spPr/>
      <dgm:t>
        <a:bodyPr/>
        <a:lstStyle/>
        <a:p>
          <a:r>
            <a:rPr lang="en-GB" dirty="0"/>
            <a:t>ASP .NET Core</a:t>
          </a:r>
        </a:p>
      </dgm:t>
    </dgm:pt>
    <dgm:pt modelId="{6A33BA63-D278-484A-A1DE-8FD403FBB0AE}" type="parTrans" cxnId="{0FC0E0AE-B285-402A-9943-8109175FEBBA}">
      <dgm:prSet/>
      <dgm:spPr/>
      <dgm:t>
        <a:bodyPr/>
        <a:lstStyle/>
        <a:p>
          <a:endParaRPr lang="en-GB"/>
        </a:p>
      </dgm:t>
    </dgm:pt>
    <dgm:pt modelId="{785ECF89-40AB-42FF-8EAA-CEE607DC2BD0}" type="sibTrans" cxnId="{0FC0E0AE-B285-402A-9943-8109175FEBBA}">
      <dgm:prSet/>
      <dgm:spPr/>
      <dgm:t>
        <a:bodyPr/>
        <a:lstStyle/>
        <a:p>
          <a:endParaRPr lang="en-GB"/>
        </a:p>
      </dgm:t>
    </dgm:pt>
    <dgm:pt modelId="{1FA85C57-670E-46DA-AB24-AB09E90F2F7C}">
      <dgm:prSet/>
      <dgm:spPr/>
      <dgm:t>
        <a:bodyPr/>
        <a:lstStyle/>
        <a:p>
          <a:r>
            <a:rPr lang="en-GB" dirty="0"/>
            <a:t>Ties them together with F#</a:t>
          </a:r>
        </a:p>
      </dgm:t>
    </dgm:pt>
    <dgm:pt modelId="{C277774F-95A8-4DAF-9C67-C778413E7E7B}" type="parTrans" cxnId="{C1F44D6B-DD49-4ED4-BDFB-B30E1B5014DF}">
      <dgm:prSet/>
      <dgm:spPr/>
      <dgm:t>
        <a:bodyPr/>
        <a:lstStyle/>
        <a:p>
          <a:endParaRPr lang="en-GB"/>
        </a:p>
      </dgm:t>
    </dgm:pt>
    <dgm:pt modelId="{5648BD22-580B-489F-B4F0-388CBF6FAB68}" type="sibTrans" cxnId="{C1F44D6B-DD49-4ED4-BDFB-B30E1B5014DF}">
      <dgm:prSet/>
      <dgm:spPr/>
      <dgm:t>
        <a:bodyPr/>
        <a:lstStyle/>
        <a:p>
          <a:endParaRPr lang="en-GB"/>
        </a:p>
      </dgm:t>
    </dgm:pt>
    <dgm:pt modelId="{AC33AD55-C70F-46C9-9B6E-D705DF185F95}">
      <dgm:prSet/>
      <dgm:spPr/>
      <dgm:t>
        <a:bodyPr/>
        <a:lstStyle/>
        <a:p>
          <a:r>
            <a:rPr lang="en-GB"/>
            <a:t>Simple</a:t>
          </a:r>
        </a:p>
      </dgm:t>
    </dgm:pt>
    <dgm:pt modelId="{B9C4C555-540F-42B6-A2B4-DE9E174F0415}" type="parTrans" cxnId="{3CE92579-13BE-4EC6-9D36-C6F705ED4F78}">
      <dgm:prSet/>
      <dgm:spPr/>
      <dgm:t>
        <a:bodyPr/>
        <a:lstStyle/>
        <a:p>
          <a:endParaRPr lang="en-GB"/>
        </a:p>
      </dgm:t>
    </dgm:pt>
    <dgm:pt modelId="{66ABF6F2-131A-4FDD-8410-BE90E0977741}" type="sibTrans" cxnId="{3CE92579-13BE-4EC6-9D36-C6F705ED4F78}">
      <dgm:prSet/>
      <dgm:spPr/>
      <dgm:t>
        <a:bodyPr/>
        <a:lstStyle/>
        <a:p>
          <a:endParaRPr lang="en-GB"/>
        </a:p>
      </dgm:t>
    </dgm:pt>
    <dgm:pt modelId="{6B3156FA-E48C-4B4B-ADA7-F1BC030FEAC8}">
      <dgm:prSet/>
      <dgm:spPr/>
      <dgm:t>
        <a:bodyPr/>
        <a:lstStyle/>
        <a:p>
          <a:r>
            <a:rPr lang="en-GB" dirty="0"/>
            <a:t>Robust + </a:t>
          </a:r>
          <a:r>
            <a:rPr lang="en-GB" dirty="0" err="1"/>
            <a:t>Typesafe</a:t>
          </a:r>
          <a:endParaRPr lang="en-GB" dirty="0"/>
        </a:p>
      </dgm:t>
    </dgm:pt>
    <dgm:pt modelId="{6F66871A-4444-49D2-9EB8-C893ADCCB1D8}" type="parTrans" cxnId="{ADD4895A-4B3E-4E83-A522-6DF16663275A}">
      <dgm:prSet/>
      <dgm:spPr/>
      <dgm:t>
        <a:bodyPr/>
        <a:lstStyle/>
        <a:p>
          <a:endParaRPr lang="en-GB"/>
        </a:p>
      </dgm:t>
    </dgm:pt>
    <dgm:pt modelId="{07835FCC-5F26-49A3-9CC3-B8CE822B07EE}" type="sibTrans" cxnId="{ADD4895A-4B3E-4E83-A522-6DF16663275A}">
      <dgm:prSet/>
      <dgm:spPr/>
      <dgm:t>
        <a:bodyPr/>
        <a:lstStyle/>
        <a:p>
          <a:endParaRPr lang="en-GB"/>
        </a:p>
      </dgm:t>
    </dgm:pt>
    <dgm:pt modelId="{C4456312-8A9D-4FEF-96F1-048F9EB60846}">
      <dgm:prSet/>
      <dgm:spPr/>
      <dgm:t>
        <a:bodyPr/>
        <a:lstStyle/>
        <a:p>
          <a:r>
            <a:rPr lang="en-GB" dirty="0"/>
            <a:t>Performant</a:t>
          </a:r>
        </a:p>
      </dgm:t>
    </dgm:pt>
    <dgm:pt modelId="{397F2374-647F-4366-9753-4C68D444373E}" type="parTrans" cxnId="{BED281C0-34F3-41B0-A084-D2DDABC3BAE8}">
      <dgm:prSet/>
      <dgm:spPr/>
      <dgm:t>
        <a:bodyPr/>
        <a:lstStyle/>
        <a:p>
          <a:endParaRPr lang="en-GB"/>
        </a:p>
      </dgm:t>
    </dgm:pt>
    <dgm:pt modelId="{A3A6A494-DDA7-448C-9306-3C62D702AB49}" type="sibTrans" cxnId="{BED281C0-34F3-41B0-A084-D2DDABC3BAE8}">
      <dgm:prSet/>
      <dgm:spPr/>
      <dgm:t>
        <a:bodyPr/>
        <a:lstStyle/>
        <a:p>
          <a:endParaRPr lang="en-GB"/>
        </a:p>
      </dgm:t>
    </dgm:pt>
    <dgm:pt modelId="{E621FF5D-ECA2-48E0-AFA2-350C7478FEC2}">
      <dgm:prSet/>
      <dgm:spPr/>
      <dgm:t>
        <a:bodyPr/>
        <a:lstStyle/>
        <a:p>
          <a:r>
            <a:rPr lang="en-GB" dirty="0"/>
            <a:t>JavaScript and React</a:t>
          </a:r>
        </a:p>
      </dgm:t>
    </dgm:pt>
    <dgm:pt modelId="{76455D40-919C-4A77-B3B3-8CF38BE3EF90}" type="parTrans" cxnId="{5759BF03-C264-47A3-A5C7-63C97DAD5B01}">
      <dgm:prSet/>
      <dgm:spPr/>
      <dgm:t>
        <a:bodyPr/>
        <a:lstStyle/>
        <a:p>
          <a:endParaRPr lang="en-GB"/>
        </a:p>
      </dgm:t>
    </dgm:pt>
    <dgm:pt modelId="{906AC59D-4106-4920-B7E4-0E77BF75829A}" type="sibTrans" cxnId="{5759BF03-C264-47A3-A5C7-63C97DAD5B01}">
      <dgm:prSet/>
      <dgm:spPr/>
      <dgm:t>
        <a:bodyPr/>
        <a:lstStyle/>
        <a:p>
          <a:endParaRPr lang="en-GB"/>
        </a:p>
      </dgm:t>
    </dgm:pt>
    <dgm:pt modelId="{77F2AFB1-F7F3-43E7-BDDF-4A1461284EBB}" type="pres">
      <dgm:prSet presAssocID="{9D0C6E63-5B13-455E-A99A-BA55CCB77107}" presName="Name0" presStyleCnt="0">
        <dgm:presLayoutVars>
          <dgm:dir/>
          <dgm:animLvl val="lvl"/>
          <dgm:resizeHandles val="exact"/>
        </dgm:presLayoutVars>
      </dgm:prSet>
      <dgm:spPr/>
    </dgm:pt>
    <dgm:pt modelId="{6CFB3729-7EE5-4F7B-8425-F67240ACE861}" type="pres">
      <dgm:prSet presAssocID="{C181FD79-205F-4F5C-B5AC-B576FA6F868A}" presName="linNode" presStyleCnt="0"/>
      <dgm:spPr/>
    </dgm:pt>
    <dgm:pt modelId="{324C714E-38EC-43FF-81D5-5B86C87B8D9F}" type="pres">
      <dgm:prSet presAssocID="{C181FD79-205F-4F5C-B5AC-B576FA6F868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5F4A1D29-8CA8-4B95-BCD3-7F54FCAA8352}" type="pres">
      <dgm:prSet presAssocID="{C181FD79-205F-4F5C-B5AC-B576FA6F868A}" presName="descendantText" presStyleLbl="alignAccFollowNode1" presStyleIdx="0" presStyleCnt="2">
        <dgm:presLayoutVars>
          <dgm:bulletEnabled val="1"/>
        </dgm:presLayoutVars>
      </dgm:prSet>
      <dgm:spPr/>
    </dgm:pt>
    <dgm:pt modelId="{F3DC0CDF-632C-4F26-92BF-D88461AF0E92}" type="pres">
      <dgm:prSet presAssocID="{2BEFCFD6-FB03-487E-B781-AF601F223BB1}" presName="sp" presStyleCnt="0"/>
      <dgm:spPr/>
    </dgm:pt>
    <dgm:pt modelId="{B323FA9C-B9CB-425A-9F65-D6FF30F81475}" type="pres">
      <dgm:prSet presAssocID="{1FA85C57-670E-46DA-AB24-AB09E90F2F7C}" presName="linNode" presStyleCnt="0"/>
      <dgm:spPr/>
    </dgm:pt>
    <dgm:pt modelId="{3D5DC241-EB2C-492E-B080-605AC2330358}" type="pres">
      <dgm:prSet presAssocID="{1FA85C57-670E-46DA-AB24-AB09E90F2F7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1B55257-B58A-4A36-B2BE-AC5EDEF9FAFC}" type="pres">
      <dgm:prSet presAssocID="{1FA85C57-670E-46DA-AB24-AB09E90F2F7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759BF03-C264-47A3-A5C7-63C97DAD5B01}" srcId="{C181FD79-205F-4F5C-B5AC-B576FA6F868A}" destId="{E621FF5D-ECA2-48E0-AFA2-350C7478FEC2}" srcOrd="1" destOrd="0" parTransId="{76455D40-919C-4A77-B3B3-8CF38BE3EF90}" sibTransId="{906AC59D-4106-4920-B7E4-0E77BF75829A}"/>
    <dgm:cxn modelId="{76B23413-F9F1-4C8F-8C58-3934428228C5}" type="presOf" srcId="{E621FF5D-ECA2-48E0-AFA2-350C7478FEC2}" destId="{5F4A1D29-8CA8-4B95-BCD3-7F54FCAA8352}" srcOrd="0" destOrd="1" presId="urn:microsoft.com/office/officeart/2005/8/layout/vList5"/>
    <dgm:cxn modelId="{8044351E-BC44-4090-8F73-6361E6434BB2}" type="presOf" srcId="{1FA85C57-670E-46DA-AB24-AB09E90F2F7C}" destId="{3D5DC241-EB2C-492E-B080-605AC2330358}" srcOrd="0" destOrd="0" presId="urn:microsoft.com/office/officeart/2005/8/layout/vList5"/>
    <dgm:cxn modelId="{F506CE35-0F78-499F-8E18-024EE8502283}" type="presOf" srcId="{AC33AD55-C70F-46C9-9B6E-D705DF185F95}" destId="{61B55257-B58A-4A36-B2BE-AC5EDEF9FAFC}" srcOrd="0" destOrd="0" presId="urn:microsoft.com/office/officeart/2005/8/layout/vList5"/>
    <dgm:cxn modelId="{C1F44D6B-DD49-4ED4-BDFB-B30E1B5014DF}" srcId="{9D0C6E63-5B13-455E-A99A-BA55CCB77107}" destId="{1FA85C57-670E-46DA-AB24-AB09E90F2F7C}" srcOrd="1" destOrd="0" parTransId="{C277774F-95A8-4DAF-9C67-C778413E7E7B}" sibTransId="{5648BD22-580B-489F-B4F0-388CBF6FAB68}"/>
    <dgm:cxn modelId="{10DE0255-9A73-4CC8-8AD8-EECDB977BD27}" type="presOf" srcId="{9D0C6E63-5B13-455E-A99A-BA55CCB77107}" destId="{77F2AFB1-F7F3-43E7-BDDF-4A1461284EBB}" srcOrd="0" destOrd="0" presId="urn:microsoft.com/office/officeart/2005/8/layout/vList5"/>
    <dgm:cxn modelId="{D4AC7675-D967-432D-A7AD-52B18877BBA0}" type="presOf" srcId="{C181FD79-205F-4F5C-B5AC-B576FA6F868A}" destId="{324C714E-38EC-43FF-81D5-5B86C87B8D9F}" srcOrd="0" destOrd="0" presId="urn:microsoft.com/office/officeart/2005/8/layout/vList5"/>
    <dgm:cxn modelId="{3CE92579-13BE-4EC6-9D36-C6F705ED4F78}" srcId="{1FA85C57-670E-46DA-AB24-AB09E90F2F7C}" destId="{AC33AD55-C70F-46C9-9B6E-D705DF185F95}" srcOrd="0" destOrd="0" parTransId="{B9C4C555-540F-42B6-A2B4-DE9E174F0415}" sibTransId="{66ABF6F2-131A-4FDD-8410-BE90E0977741}"/>
    <dgm:cxn modelId="{ADD4895A-4B3E-4E83-A522-6DF16663275A}" srcId="{1FA85C57-670E-46DA-AB24-AB09E90F2F7C}" destId="{6B3156FA-E48C-4B4B-ADA7-F1BC030FEAC8}" srcOrd="1" destOrd="0" parTransId="{6F66871A-4444-49D2-9EB8-C893ADCCB1D8}" sibTransId="{07835FCC-5F26-49A3-9CC3-B8CE822B07EE}"/>
    <dgm:cxn modelId="{D8AAEBA6-1994-45A3-B22C-C06927A1B86E}" srcId="{9D0C6E63-5B13-455E-A99A-BA55CCB77107}" destId="{C181FD79-205F-4F5C-B5AC-B576FA6F868A}" srcOrd="0" destOrd="0" parTransId="{0DD55A57-68E7-4A2B-A787-8B16C2F135D2}" sibTransId="{2BEFCFD6-FB03-487E-B781-AF601F223BB1}"/>
    <dgm:cxn modelId="{0FC0E0AE-B285-402A-9943-8109175FEBBA}" srcId="{C181FD79-205F-4F5C-B5AC-B576FA6F868A}" destId="{CA2FF979-A6CF-4272-859C-98DB743A8F15}" srcOrd="0" destOrd="0" parTransId="{6A33BA63-D278-484A-A1DE-8FD403FBB0AE}" sibTransId="{785ECF89-40AB-42FF-8EAA-CEE607DC2BD0}"/>
    <dgm:cxn modelId="{BED281C0-34F3-41B0-A084-D2DDABC3BAE8}" srcId="{1FA85C57-670E-46DA-AB24-AB09E90F2F7C}" destId="{C4456312-8A9D-4FEF-96F1-048F9EB60846}" srcOrd="2" destOrd="0" parTransId="{397F2374-647F-4366-9753-4C68D444373E}" sibTransId="{A3A6A494-DDA7-448C-9306-3C62D702AB49}"/>
    <dgm:cxn modelId="{82A524E3-A5C4-4595-BBCB-7AE9085FAE58}" type="presOf" srcId="{6B3156FA-E48C-4B4B-ADA7-F1BC030FEAC8}" destId="{61B55257-B58A-4A36-B2BE-AC5EDEF9FAFC}" srcOrd="0" destOrd="1" presId="urn:microsoft.com/office/officeart/2005/8/layout/vList5"/>
    <dgm:cxn modelId="{A30493F2-9982-4E27-9ED9-C3E69CEA5283}" type="presOf" srcId="{CA2FF979-A6CF-4272-859C-98DB743A8F15}" destId="{5F4A1D29-8CA8-4B95-BCD3-7F54FCAA8352}" srcOrd="0" destOrd="0" presId="urn:microsoft.com/office/officeart/2005/8/layout/vList5"/>
    <dgm:cxn modelId="{EFC0ECFF-BD00-4B38-BD3F-233146C05110}" type="presOf" srcId="{C4456312-8A9D-4FEF-96F1-048F9EB60846}" destId="{61B55257-B58A-4A36-B2BE-AC5EDEF9FAFC}" srcOrd="0" destOrd="2" presId="urn:microsoft.com/office/officeart/2005/8/layout/vList5"/>
    <dgm:cxn modelId="{639C8845-7BE7-4B71-9DC6-F1C18A0EF151}" type="presParOf" srcId="{77F2AFB1-F7F3-43E7-BDDF-4A1461284EBB}" destId="{6CFB3729-7EE5-4F7B-8425-F67240ACE861}" srcOrd="0" destOrd="0" presId="urn:microsoft.com/office/officeart/2005/8/layout/vList5"/>
    <dgm:cxn modelId="{22732093-A441-4BF1-8252-7B1B8F336EE0}" type="presParOf" srcId="{6CFB3729-7EE5-4F7B-8425-F67240ACE861}" destId="{324C714E-38EC-43FF-81D5-5B86C87B8D9F}" srcOrd="0" destOrd="0" presId="urn:microsoft.com/office/officeart/2005/8/layout/vList5"/>
    <dgm:cxn modelId="{645C905D-4413-4A0A-BFBE-AF829C31FA80}" type="presParOf" srcId="{6CFB3729-7EE5-4F7B-8425-F67240ACE861}" destId="{5F4A1D29-8CA8-4B95-BCD3-7F54FCAA8352}" srcOrd="1" destOrd="0" presId="urn:microsoft.com/office/officeart/2005/8/layout/vList5"/>
    <dgm:cxn modelId="{658DCF9A-9715-4A80-977A-FA8B27458B75}" type="presParOf" srcId="{77F2AFB1-F7F3-43E7-BDDF-4A1461284EBB}" destId="{F3DC0CDF-632C-4F26-92BF-D88461AF0E92}" srcOrd="1" destOrd="0" presId="urn:microsoft.com/office/officeart/2005/8/layout/vList5"/>
    <dgm:cxn modelId="{8F67015F-A27E-44E3-A283-1EF160844975}" type="presParOf" srcId="{77F2AFB1-F7F3-43E7-BDDF-4A1461284EBB}" destId="{B323FA9C-B9CB-425A-9F65-D6FF30F81475}" srcOrd="2" destOrd="0" presId="urn:microsoft.com/office/officeart/2005/8/layout/vList5"/>
    <dgm:cxn modelId="{5ECE68A3-0F57-464B-84B0-9D895F528D68}" type="presParOf" srcId="{B323FA9C-B9CB-425A-9F65-D6FF30F81475}" destId="{3D5DC241-EB2C-492E-B080-605AC2330358}" srcOrd="0" destOrd="0" presId="urn:microsoft.com/office/officeart/2005/8/layout/vList5"/>
    <dgm:cxn modelId="{4BAC997D-AACB-48A5-A2A2-E1B4F0AACD56}" type="presParOf" srcId="{B323FA9C-B9CB-425A-9F65-D6FF30F81475}" destId="{61B55257-B58A-4A36-B2BE-AC5EDEF9FAF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53ACF8-5D6F-4D57-A66D-A42ECE4CBF54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3D5952A-FDFF-4570-8322-9AA3B2B8B5AD}">
      <dgm:prSet phldrT="[Text]"/>
      <dgm:spPr/>
      <dgm:t>
        <a:bodyPr/>
        <a:lstStyle/>
        <a:p>
          <a:r>
            <a:rPr lang="en-GB" dirty="0"/>
            <a:t>F#</a:t>
          </a:r>
        </a:p>
      </dgm:t>
    </dgm:pt>
    <dgm:pt modelId="{1D1484E7-EC16-4834-B69C-BB7BE21CF770}" type="parTrans" cxnId="{3E141BC8-C111-4FFF-A2ED-EE4EC795E9A8}">
      <dgm:prSet/>
      <dgm:spPr/>
      <dgm:t>
        <a:bodyPr/>
        <a:lstStyle/>
        <a:p>
          <a:endParaRPr lang="en-GB"/>
        </a:p>
      </dgm:t>
    </dgm:pt>
    <dgm:pt modelId="{D648C878-118A-4109-80FD-8D9516C997FD}" type="sibTrans" cxnId="{3E141BC8-C111-4FFF-A2ED-EE4EC795E9A8}">
      <dgm:prSet/>
      <dgm:spPr/>
      <dgm:t>
        <a:bodyPr/>
        <a:lstStyle/>
        <a:p>
          <a:endParaRPr lang="en-GB"/>
        </a:p>
      </dgm:t>
    </dgm:pt>
    <dgm:pt modelId="{7DD1A03F-DA5E-42DD-B867-BC0877AB8ACF}">
      <dgm:prSet phldrT="[Text]"/>
      <dgm:spPr/>
      <dgm:t>
        <a:bodyPr/>
        <a:lstStyle/>
        <a:p>
          <a:r>
            <a:rPr lang="en-GB" dirty="0"/>
            <a:t>ASP .NET Core</a:t>
          </a:r>
        </a:p>
      </dgm:t>
    </dgm:pt>
    <dgm:pt modelId="{C88A53A7-AF29-4A95-8F48-E8BD9DB0B304}" type="parTrans" cxnId="{EC107D04-59D9-44BB-A2D8-EAE6FC2D5EC3}">
      <dgm:prSet/>
      <dgm:spPr/>
      <dgm:t>
        <a:bodyPr/>
        <a:lstStyle/>
        <a:p>
          <a:endParaRPr lang="en-GB"/>
        </a:p>
      </dgm:t>
    </dgm:pt>
    <dgm:pt modelId="{2D427229-5334-408A-A96B-8F86C20D9A48}" type="sibTrans" cxnId="{EC107D04-59D9-44BB-A2D8-EAE6FC2D5EC3}">
      <dgm:prSet/>
      <dgm:spPr/>
      <dgm:t>
        <a:bodyPr/>
        <a:lstStyle/>
        <a:p>
          <a:endParaRPr lang="en-GB"/>
        </a:p>
      </dgm:t>
    </dgm:pt>
    <dgm:pt modelId="{EA8898C3-5A6A-446A-89E4-8C4B7F7F66A7}">
      <dgm:prSet phldrT="[Text]"/>
      <dgm:spPr/>
      <dgm:t>
        <a:bodyPr/>
        <a:lstStyle/>
        <a:p>
          <a:r>
            <a:rPr lang="en-GB" dirty="0"/>
            <a:t>.NET Core</a:t>
          </a:r>
        </a:p>
      </dgm:t>
    </dgm:pt>
    <dgm:pt modelId="{D2AF9F45-B6B2-4090-9598-0D6C7C9567AF}" type="parTrans" cxnId="{F6038157-6EE8-40D6-8DE8-3BCE3A5B4DAE}">
      <dgm:prSet/>
      <dgm:spPr/>
      <dgm:t>
        <a:bodyPr/>
        <a:lstStyle/>
        <a:p>
          <a:endParaRPr lang="en-GB"/>
        </a:p>
      </dgm:t>
    </dgm:pt>
    <dgm:pt modelId="{68FA94D8-4FBB-42C9-A46C-6F1554052241}" type="sibTrans" cxnId="{F6038157-6EE8-40D6-8DE8-3BCE3A5B4DAE}">
      <dgm:prSet/>
      <dgm:spPr/>
      <dgm:t>
        <a:bodyPr/>
        <a:lstStyle/>
        <a:p>
          <a:endParaRPr lang="en-GB"/>
        </a:p>
      </dgm:t>
    </dgm:pt>
    <dgm:pt modelId="{D1F303E0-0B4A-4B83-AE74-2EEC6A87DE78}">
      <dgm:prSet phldrT="[Text]"/>
      <dgm:spPr/>
      <dgm:t>
        <a:bodyPr/>
        <a:lstStyle/>
        <a:p>
          <a:r>
            <a:rPr lang="en-GB" dirty="0"/>
            <a:t>Elmish</a:t>
          </a:r>
        </a:p>
      </dgm:t>
    </dgm:pt>
    <dgm:pt modelId="{904C5F3A-7979-4B44-802B-2D103178AD66}" type="parTrans" cxnId="{4D74BF65-20AC-40CF-85BB-4E8CE3339945}">
      <dgm:prSet/>
      <dgm:spPr/>
      <dgm:t>
        <a:bodyPr/>
        <a:lstStyle/>
        <a:p>
          <a:endParaRPr lang="en-GB"/>
        </a:p>
      </dgm:t>
    </dgm:pt>
    <dgm:pt modelId="{AD39C330-9624-467E-8040-CAB330D5E536}" type="sibTrans" cxnId="{4D74BF65-20AC-40CF-85BB-4E8CE3339945}">
      <dgm:prSet/>
      <dgm:spPr/>
      <dgm:t>
        <a:bodyPr/>
        <a:lstStyle/>
        <a:p>
          <a:endParaRPr lang="en-GB"/>
        </a:p>
      </dgm:t>
    </dgm:pt>
    <dgm:pt modelId="{7FD93901-8B4E-4595-B567-C624803DD453}">
      <dgm:prSet phldrT="[Text]"/>
      <dgm:spPr/>
      <dgm:t>
        <a:bodyPr/>
        <a:lstStyle/>
        <a:p>
          <a:r>
            <a:rPr lang="en-GB" dirty="0"/>
            <a:t>JS</a:t>
          </a:r>
        </a:p>
      </dgm:t>
    </dgm:pt>
    <dgm:pt modelId="{1BB9CD4F-93F6-4F70-97B6-3FD53E8C8E83}" type="parTrans" cxnId="{83BA8529-0CF8-4B53-8C23-38E19722B356}">
      <dgm:prSet/>
      <dgm:spPr/>
      <dgm:t>
        <a:bodyPr/>
        <a:lstStyle/>
        <a:p>
          <a:endParaRPr lang="en-GB"/>
        </a:p>
      </dgm:t>
    </dgm:pt>
    <dgm:pt modelId="{6229A401-FD8E-4D05-B05F-C753849EC75A}" type="sibTrans" cxnId="{83BA8529-0CF8-4B53-8C23-38E19722B356}">
      <dgm:prSet/>
      <dgm:spPr/>
      <dgm:t>
        <a:bodyPr/>
        <a:lstStyle/>
        <a:p>
          <a:endParaRPr lang="en-GB"/>
        </a:p>
      </dgm:t>
    </dgm:pt>
    <dgm:pt modelId="{75542FF3-3CB6-46AD-B2FD-18EDDB1B6346}">
      <dgm:prSet phldrT="[Text]"/>
      <dgm:spPr/>
      <dgm:t>
        <a:bodyPr/>
        <a:lstStyle/>
        <a:p>
          <a:r>
            <a:rPr lang="en-GB" dirty="0"/>
            <a:t>Saturn + Giraffe</a:t>
          </a:r>
        </a:p>
      </dgm:t>
    </dgm:pt>
    <dgm:pt modelId="{A3F787A5-D2BB-49AA-B66D-4902BA0369AA}" type="parTrans" cxnId="{F82E010B-33F6-4F1D-BB6F-DD028C974279}">
      <dgm:prSet/>
      <dgm:spPr/>
      <dgm:t>
        <a:bodyPr/>
        <a:lstStyle/>
        <a:p>
          <a:endParaRPr lang="en-GB"/>
        </a:p>
      </dgm:t>
    </dgm:pt>
    <dgm:pt modelId="{E78D7117-EB79-4953-8478-2ED52E9130D7}" type="sibTrans" cxnId="{F82E010B-33F6-4F1D-BB6F-DD028C974279}">
      <dgm:prSet/>
      <dgm:spPr/>
      <dgm:t>
        <a:bodyPr/>
        <a:lstStyle/>
        <a:p>
          <a:endParaRPr lang="en-GB"/>
        </a:p>
      </dgm:t>
    </dgm:pt>
    <dgm:pt modelId="{11180ED1-AF44-4DD0-BCE5-B6810F06B3EE}">
      <dgm:prSet phldrT="[Text]"/>
      <dgm:spPr/>
      <dgm:t>
        <a:bodyPr/>
        <a:lstStyle/>
        <a:p>
          <a:r>
            <a:rPr lang="en-GB" dirty="0"/>
            <a:t>Fable</a:t>
          </a:r>
        </a:p>
      </dgm:t>
    </dgm:pt>
    <dgm:pt modelId="{4DFFD9D6-B16B-4187-93FA-A5D44200A43B}" type="parTrans" cxnId="{CF4C8185-7194-4ED0-93B8-23380C9B702C}">
      <dgm:prSet/>
      <dgm:spPr/>
      <dgm:t>
        <a:bodyPr/>
        <a:lstStyle/>
        <a:p>
          <a:endParaRPr lang="en-GB"/>
        </a:p>
      </dgm:t>
    </dgm:pt>
    <dgm:pt modelId="{4FC96959-2A9C-472F-B6A3-00CE76243535}" type="sibTrans" cxnId="{CF4C8185-7194-4ED0-93B8-23380C9B702C}">
      <dgm:prSet/>
      <dgm:spPr/>
      <dgm:t>
        <a:bodyPr/>
        <a:lstStyle/>
        <a:p>
          <a:endParaRPr lang="en-GB"/>
        </a:p>
      </dgm:t>
    </dgm:pt>
    <dgm:pt modelId="{6B9C67F9-C174-4EC1-9EA0-E5F554841AFE}" type="pres">
      <dgm:prSet presAssocID="{E253ACF8-5D6F-4D57-A66D-A42ECE4CBF5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209783-9870-49B0-8819-FC0600B91081}" type="pres">
      <dgm:prSet presAssocID="{D3D5952A-FDFF-4570-8322-9AA3B2B8B5AD}" presName="vertOne" presStyleCnt="0"/>
      <dgm:spPr/>
    </dgm:pt>
    <dgm:pt modelId="{F9953609-2B8A-4A91-A877-89097236182A}" type="pres">
      <dgm:prSet presAssocID="{D3D5952A-FDFF-4570-8322-9AA3B2B8B5AD}" presName="txOne" presStyleLbl="node0" presStyleIdx="0" presStyleCnt="1">
        <dgm:presLayoutVars>
          <dgm:chPref val="3"/>
        </dgm:presLayoutVars>
      </dgm:prSet>
      <dgm:spPr/>
    </dgm:pt>
    <dgm:pt modelId="{3EBF14E3-727C-40F9-840F-1F5D9CCD6C06}" type="pres">
      <dgm:prSet presAssocID="{D3D5952A-FDFF-4570-8322-9AA3B2B8B5AD}" presName="parTransOne" presStyleCnt="0"/>
      <dgm:spPr/>
    </dgm:pt>
    <dgm:pt modelId="{2D304384-BD2F-4C91-82A6-6B099E68960F}" type="pres">
      <dgm:prSet presAssocID="{D3D5952A-FDFF-4570-8322-9AA3B2B8B5AD}" presName="horzOne" presStyleCnt="0"/>
      <dgm:spPr/>
    </dgm:pt>
    <dgm:pt modelId="{9AD330C9-3215-429A-94AD-614971D740E5}" type="pres">
      <dgm:prSet presAssocID="{75542FF3-3CB6-46AD-B2FD-18EDDB1B6346}" presName="vertTwo" presStyleCnt="0"/>
      <dgm:spPr/>
    </dgm:pt>
    <dgm:pt modelId="{A9CD72C5-5D05-4B28-9052-D4525E447AAB}" type="pres">
      <dgm:prSet presAssocID="{75542FF3-3CB6-46AD-B2FD-18EDDB1B6346}" presName="txTwo" presStyleLbl="node2" presStyleIdx="0" presStyleCnt="2">
        <dgm:presLayoutVars>
          <dgm:chPref val="3"/>
        </dgm:presLayoutVars>
      </dgm:prSet>
      <dgm:spPr/>
    </dgm:pt>
    <dgm:pt modelId="{20BC9C20-A719-4E52-9391-9E1EB084AA34}" type="pres">
      <dgm:prSet presAssocID="{75542FF3-3CB6-46AD-B2FD-18EDDB1B6346}" presName="parTransTwo" presStyleCnt="0"/>
      <dgm:spPr/>
    </dgm:pt>
    <dgm:pt modelId="{E4947A1B-2745-4A45-A42B-72CFAFDE7CDA}" type="pres">
      <dgm:prSet presAssocID="{75542FF3-3CB6-46AD-B2FD-18EDDB1B6346}" presName="horzTwo" presStyleCnt="0"/>
      <dgm:spPr/>
    </dgm:pt>
    <dgm:pt modelId="{BAACC1EA-45E5-4E8C-8EA6-E023A7DFFCE3}" type="pres">
      <dgm:prSet presAssocID="{7DD1A03F-DA5E-42DD-B867-BC0877AB8ACF}" presName="vertThree" presStyleCnt="0"/>
      <dgm:spPr/>
    </dgm:pt>
    <dgm:pt modelId="{B8FDB752-83B7-4941-AF39-D4047D262F32}" type="pres">
      <dgm:prSet presAssocID="{7DD1A03F-DA5E-42DD-B867-BC0877AB8ACF}" presName="txThree" presStyleLbl="node3" presStyleIdx="0" presStyleCnt="2">
        <dgm:presLayoutVars>
          <dgm:chPref val="3"/>
        </dgm:presLayoutVars>
      </dgm:prSet>
      <dgm:spPr/>
    </dgm:pt>
    <dgm:pt modelId="{692C7C1C-5BE4-40EB-AB4B-31B7500BB058}" type="pres">
      <dgm:prSet presAssocID="{7DD1A03F-DA5E-42DD-B867-BC0877AB8ACF}" presName="parTransThree" presStyleCnt="0"/>
      <dgm:spPr/>
    </dgm:pt>
    <dgm:pt modelId="{564692F4-5561-4BC8-9733-D6E143333BD7}" type="pres">
      <dgm:prSet presAssocID="{7DD1A03F-DA5E-42DD-B867-BC0877AB8ACF}" presName="horzThree" presStyleCnt="0"/>
      <dgm:spPr/>
    </dgm:pt>
    <dgm:pt modelId="{593F5CA8-239C-40F6-9754-2248E5F33CC1}" type="pres">
      <dgm:prSet presAssocID="{EA8898C3-5A6A-446A-89E4-8C4B7F7F66A7}" presName="vertFour" presStyleCnt="0">
        <dgm:presLayoutVars>
          <dgm:chPref val="3"/>
        </dgm:presLayoutVars>
      </dgm:prSet>
      <dgm:spPr/>
    </dgm:pt>
    <dgm:pt modelId="{0F384F5B-0C2E-41CD-BAA4-5AF750AA37AA}" type="pres">
      <dgm:prSet presAssocID="{EA8898C3-5A6A-446A-89E4-8C4B7F7F66A7}" presName="txFour" presStyleLbl="node4" presStyleIdx="0" presStyleCnt="2">
        <dgm:presLayoutVars>
          <dgm:chPref val="3"/>
        </dgm:presLayoutVars>
      </dgm:prSet>
      <dgm:spPr/>
    </dgm:pt>
    <dgm:pt modelId="{B55DE17A-83EA-4CC1-937B-80674F0CCC1F}" type="pres">
      <dgm:prSet presAssocID="{EA8898C3-5A6A-446A-89E4-8C4B7F7F66A7}" presName="horzFour" presStyleCnt="0"/>
      <dgm:spPr/>
    </dgm:pt>
    <dgm:pt modelId="{DE644F7A-3140-4718-9A6F-C062541C58EE}" type="pres">
      <dgm:prSet presAssocID="{E78D7117-EB79-4953-8478-2ED52E9130D7}" presName="sibSpaceTwo" presStyleCnt="0"/>
      <dgm:spPr/>
    </dgm:pt>
    <dgm:pt modelId="{6BA9B9B3-01D7-43BA-891F-75D8F7DA7B2C}" type="pres">
      <dgm:prSet presAssocID="{D1F303E0-0B4A-4B83-AE74-2EEC6A87DE78}" presName="vertTwo" presStyleCnt="0"/>
      <dgm:spPr/>
    </dgm:pt>
    <dgm:pt modelId="{9F50F7C1-5724-47B2-B08C-F31A491CB665}" type="pres">
      <dgm:prSet presAssocID="{D1F303E0-0B4A-4B83-AE74-2EEC6A87DE78}" presName="txTwo" presStyleLbl="node2" presStyleIdx="1" presStyleCnt="2">
        <dgm:presLayoutVars>
          <dgm:chPref val="3"/>
        </dgm:presLayoutVars>
      </dgm:prSet>
      <dgm:spPr/>
    </dgm:pt>
    <dgm:pt modelId="{CF02A593-8810-4A1B-ABC7-636D6EAF37C9}" type="pres">
      <dgm:prSet presAssocID="{D1F303E0-0B4A-4B83-AE74-2EEC6A87DE78}" presName="parTransTwo" presStyleCnt="0"/>
      <dgm:spPr/>
    </dgm:pt>
    <dgm:pt modelId="{58054725-CE34-4E54-87C3-96B9D8FDD780}" type="pres">
      <dgm:prSet presAssocID="{D1F303E0-0B4A-4B83-AE74-2EEC6A87DE78}" presName="horzTwo" presStyleCnt="0"/>
      <dgm:spPr/>
    </dgm:pt>
    <dgm:pt modelId="{13A00AA8-B3BB-4643-906D-0EF35FDC7800}" type="pres">
      <dgm:prSet presAssocID="{11180ED1-AF44-4DD0-BCE5-B6810F06B3EE}" presName="vertThree" presStyleCnt="0"/>
      <dgm:spPr/>
    </dgm:pt>
    <dgm:pt modelId="{74F8A7C0-26D8-4E8E-A5E1-1D545C73815E}" type="pres">
      <dgm:prSet presAssocID="{11180ED1-AF44-4DD0-BCE5-B6810F06B3EE}" presName="txThree" presStyleLbl="node3" presStyleIdx="1" presStyleCnt="2">
        <dgm:presLayoutVars>
          <dgm:chPref val="3"/>
        </dgm:presLayoutVars>
      </dgm:prSet>
      <dgm:spPr/>
    </dgm:pt>
    <dgm:pt modelId="{9A2795EB-9825-4FD7-B4CF-7ADB68349521}" type="pres">
      <dgm:prSet presAssocID="{11180ED1-AF44-4DD0-BCE5-B6810F06B3EE}" presName="parTransThree" presStyleCnt="0"/>
      <dgm:spPr/>
    </dgm:pt>
    <dgm:pt modelId="{751A500C-E635-431E-912A-9973F1521D8F}" type="pres">
      <dgm:prSet presAssocID="{11180ED1-AF44-4DD0-BCE5-B6810F06B3EE}" presName="horzThree" presStyleCnt="0"/>
      <dgm:spPr/>
    </dgm:pt>
    <dgm:pt modelId="{B3EE2D04-9E3A-42BC-ABC1-BD50CFDB5711}" type="pres">
      <dgm:prSet presAssocID="{7FD93901-8B4E-4595-B567-C624803DD453}" presName="vertFour" presStyleCnt="0">
        <dgm:presLayoutVars>
          <dgm:chPref val="3"/>
        </dgm:presLayoutVars>
      </dgm:prSet>
      <dgm:spPr/>
    </dgm:pt>
    <dgm:pt modelId="{9913ABEE-ED79-4E05-8670-5DC117A7DAB8}" type="pres">
      <dgm:prSet presAssocID="{7FD93901-8B4E-4595-B567-C624803DD453}" presName="txFour" presStyleLbl="node4" presStyleIdx="1" presStyleCnt="2">
        <dgm:presLayoutVars>
          <dgm:chPref val="3"/>
        </dgm:presLayoutVars>
      </dgm:prSet>
      <dgm:spPr/>
    </dgm:pt>
    <dgm:pt modelId="{A8F5E145-8832-47F9-A7A8-CA7A1EA74829}" type="pres">
      <dgm:prSet presAssocID="{7FD93901-8B4E-4595-B567-C624803DD453}" presName="horzFour" presStyleCnt="0"/>
      <dgm:spPr/>
    </dgm:pt>
  </dgm:ptLst>
  <dgm:cxnLst>
    <dgm:cxn modelId="{EC107D04-59D9-44BB-A2D8-EAE6FC2D5EC3}" srcId="{75542FF3-3CB6-46AD-B2FD-18EDDB1B6346}" destId="{7DD1A03F-DA5E-42DD-B867-BC0877AB8ACF}" srcOrd="0" destOrd="0" parTransId="{C88A53A7-AF29-4A95-8F48-E8BD9DB0B304}" sibTransId="{2D427229-5334-408A-A96B-8F86C20D9A48}"/>
    <dgm:cxn modelId="{F82E010B-33F6-4F1D-BB6F-DD028C974279}" srcId="{D3D5952A-FDFF-4570-8322-9AA3B2B8B5AD}" destId="{75542FF3-3CB6-46AD-B2FD-18EDDB1B6346}" srcOrd="0" destOrd="0" parTransId="{A3F787A5-D2BB-49AA-B66D-4902BA0369AA}" sibTransId="{E78D7117-EB79-4953-8478-2ED52E9130D7}"/>
    <dgm:cxn modelId="{2B383B0E-4BED-4E22-A2E7-9ABCE191D4B7}" type="presOf" srcId="{E253ACF8-5D6F-4D57-A66D-A42ECE4CBF54}" destId="{6B9C67F9-C174-4EC1-9EA0-E5F554841AFE}" srcOrd="0" destOrd="0" presId="urn:microsoft.com/office/officeart/2005/8/layout/hierarchy4"/>
    <dgm:cxn modelId="{3513C211-A4F0-4FD4-B6F6-50EC0DCDA732}" type="presOf" srcId="{7FD93901-8B4E-4595-B567-C624803DD453}" destId="{9913ABEE-ED79-4E05-8670-5DC117A7DAB8}" srcOrd="0" destOrd="0" presId="urn:microsoft.com/office/officeart/2005/8/layout/hierarchy4"/>
    <dgm:cxn modelId="{83BA8529-0CF8-4B53-8C23-38E19722B356}" srcId="{11180ED1-AF44-4DD0-BCE5-B6810F06B3EE}" destId="{7FD93901-8B4E-4595-B567-C624803DD453}" srcOrd="0" destOrd="0" parTransId="{1BB9CD4F-93F6-4F70-97B6-3FD53E8C8E83}" sibTransId="{6229A401-FD8E-4D05-B05F-C753849EC75A}"/>
    <dgm:cxn modelId="{1440B13A-EC8D-4685-9AD7-BBE3F729FFB3}" type="presOf" srcId="{D1F303E0-0B4A-4B83-AE74-2EEC6A87DE78}" destId="{9F50F7C1-5724-47B2-B08C-F31A491CB665}" srcOrd="0" destOrd="0" presId="urn:microsoft.com/office/officeart/2005/8/layout/hierarchy4"/>
    <dgm:cxn modelId="{8230173B-B9B0-496C-BD05-7E994A4E1FC6}" type="presOf" srcId="{7DD1A03F-DA5E-42DD-B867-BC0877AB8ACF}" destId="{B8FDB752-83B7-4941-AF39-D4047D262F32}" srcOrd="0" destOrd="0" presId="urn:microsoft.com/office/officeart/2005/8/layout/hierarchy4"/>
    <dgm:cxn modelId="{4D74BF65-20AC-40CF-85BB-4E8CE3339945}" srcId="{D3D5952A-FDFF-4570-8322-9AA3B2B8B5AD}" destId="{D1F303E0-0B4A-4B83-AE74-2EEC6A87DE78}" srcOrd="1" destOrd="0" parTransId="{904C5F3A-7979-4B44-802B-2D103178AD66}" sibTransId="{AD39C330-9624-467E-8040-CAB330D5E536}"/>
    <dgm:cxn modelId="{F6038157-6EE8-40D6-8DE8-3BCE3A5B4DAE}" srcId="{7DD1A03F-DA5E-42DD-B867-BC0877AB8ACF}" destId="{EA8898C3-5A6A-446A-89E4-8C4B7F7F66A7}" srcOrd="0" destOrd="0" parTransId="{D2AF9F45-B6B2-4090-9598-0D6C7C9567AF}" sibTransId="{68FA94D8-4FBB-42C9-A46C-6F1554052241}"/>
    <dgm:cxn modelId="{CF4C8185-7194-4ED0-93B8-23380C9B702C}" srcId="{D1F303E0-0B4A-4B83-AE74-2EEC6A87DE78}" destId="{11180ED1-AF44-4DD0-BCE5-B6810F06B3EE}" srcOrd="0" destOrd="0" parTransId="{4DFFD9D6-B16B-4187-93FA-A5D44200A43B}" sibTransId="{4FC96959-2A9C-472F-B6A3-00CE76243535}"/>
    <dgm:cxn modelId="{3E141BC8-C111-4FFF-A2ED-EE4EC795E9A8}" srcId="{E253ACF8-5D6F-4D57-A66D-A42ECE4CBF54}" destId="{D3D5952A-FDFF-4570-8322-9AA3B2B8B5AD}" srcOrd="0" destOrd="0" parTransId="{1D1484E7-EC16-4834-B69C-BB7BE21CF770}" sibTransId="{D648C878-118A-4109-80FD-8D9516C997FD}"/>
    <dgm:cxn modelId="{7A6BD9CA-6CA6-4D5F-9E01-02B3A3B9C871}" type="presOf" srcId="{EA8898C3-5A6A-446A-89E4-8C4B7F7F66A7}" destId="{0F384F5B-0C2E-41CD-BAA4-5AF750AA37AA}" srcOrd="0" destOrd="0" presId="urn:microsoft.com/office/officeart/2005/8/layout/hierarchy4"/>
    <dgm:cxn modelId="{EDFFE2EC-8976-4162-8AA8-B40CFCB8674D}" type="presOf" srcId="{D3D5952A-FDFF-4570-8322-9AA3B2B8B5AD}" destId="{F9953609-2B8A-4A91-A877-89097236182A}" srcOrd="0" destOrd="0" presId="urn:microsoft.com/office/officeart/2005/8/layout/hierarchy4"/>
    <dgm:cxn modelId="{D1D428F1-CFF1-4992-B6C1-B495493D83F5}" type="presOf" srcId="{75542FF3-3CB6-46AD-B2FD-18EDDB1B6346}" destId="{A9CD72C5-5D05-4B28-9052-D4525E447AAB}" srcOrd="0" destOrd="0" presId="urn:microsoft.com/office/officeart/2005/8/layout/hierarchy4"/>
    <dgm:cxn modelId="{56FF91F3-8495-472C-AE5B-CF493942C1FA}" type="presOf" srcId="{11180ED1-AF44-4DD0-BCE5-B6810F06B3EE}" destId="{74F8A7C0-26D8-4E8E-A5E1-1D545C73815E}" srcOrd="0" destOrd="0" presId="urn:microsoft.com/office/officeart/2005/8/layout/hierarchy4"/>
    <dgm:cxn modelId="{2430FDE4-5C6D-4198-AD85-B673863D4B67}" type="presParOf" srcId="{6B9C67F9-C174-4EC1-9EA0-E5F554841AFE}" destId="{97209783-9870-49B0-8819-FC0600B91081}" srcOrd="0" destOrd="0" presId="urn:microsoft.com/office/officeart/2005/8/layout/hierarchy4"/>
    <dgm:cxn modelId="{130662D6-B169-4150-A1F9-79AAA0C1D8E9}" type="presParOf" srcId="{97209783-9870-49B0-8819-FC0600B91081}" destId="{F9953609-2B8A-4A91-A877-89097236182A}" srcOrd="0" destOrd="0" presId="urn:microsoft.com/office/officeart/2005/8/layout/hierarchy4"/>
    <dgm:cxn modelId="{763A85B8-C8F8-4986-99DC-5D42F637EFDC}" type="presParOf" srcId="{97209783-9870-49B0-8819-FC0600B91081}" destId="{3EBF14E3-727C-40F9-840F-1F5D9CCD6C06}" srcOrd="1" destOrd="0" presId="urn:microsoft.com/office/officeart/2005/8/layout/hierarchy4"/>
    <dgm:cxn modelId="{BAF77931-9663-4B1E-B026-244183C4FF54}" type="presParOf" srcId="{97209783-9870-49B0-8819-FC0600B91081}" destId="{2D304384-BD2F-4C91-82A6-6B099E68960F}" srcOrd="2" destOrd="0" presId="urn:microsoft.com/office/officeart/2005/8/layout/hierarchy4"/>
    <dgm:cxn modelId="{7210321F-D4CE-4525-A3FE-DB4D9BB1E3CF}" type="presParOf" srcId="{2D304384-BD2F-4C91-82A6-6B099E68960F}" destId="{9AD330C9-3215-429A-94AD-614971D740E5}" srcOrd="0" destOrd="0" presId="urn:microsoft.com/office/officeart/2005/8/layout/hierarchy4"/>
    <dgm:cxn modelId="{33AD033F-6C47-4EE1-B7F5-7778D2AE5242}" type="presParOf" srcId="{9AD330C9-3215-429A-94AD-614971D740E5}" destId="{A9CD72C5-5D05-4B28-9052-D4525E447AAB}" srcOrd="0" destOrd="0" presId="urn:microsoft.com/office/officeart/2005/8/layout/hierarchy4"/>
    <dgm:cxn modelId="{B15443D6-ED20-4089-BD40-FC52C8173CDC}" type="presParOf" srcId="{9AD330C9-3215-429A-94AD-614971D740E5}" destId="{20BC9C20-A719-4E52-9391-9E1EB084AA34}" srcOrd="1" destOrd="0" presId="urn:microsoft.com/office/officeart/2005/8/layout/hierarchy4"/>
    <dgm:cxn modelId="{E6521A8E-45ED-402F-BFF4-295EA8A10D5B}" type="presParOf" srcId="{9AD330C9-3215-429A-94AD-614971D740E5}" destId="{E4947A1B-2745-4A45-A42B-72CFAFDE7CDA}" srcOrd="2" destOrd="0" presId="urn:microsoft.com/office/officeart/2005/8/layout/hierarchy4"/>
    <dgm:cxn modelId="{3BBF7BA6-F041-4B0E-B670-CC7826BC8C28}" type="presParOf" srcId="{E4947A1B-2745-4A45-A42B-72CFAFDE7CDA}" destId="{BAACC1EA-45E5-4E8C-8EA6-E023A7DFFCE3}" srcOrd="0" destOrd="0" presId="urn:microsoft.com/office/officeart/2005/8/layout/hierarchy4"/>
    <dgm:cxn modelId="{06594D4E-6A8C-4FEB-A916-A6F96E3CFA53}" type="presParOf" srcId="{BAACC1EA-45E5-4E8C-8EA6-E023A7DFFCE3}" destId="{B8FDB752-83B7-4941-AF39-D4047D262F32}" srcOrd="0" destOrd="0" presId="urn:microsoft.com/office/officeart/2005/8/layout/hierarchy4"/>
    <dgm:cxn modelId="{AF190704-8A20-4872-9048-A30D794D64B2}" type="presParOf" srcId="{BAACC1EA-45E5-4E8C-8EA6-E023A7DFFCE3}" destId="{692C7C1C-5BE4-40EB-AB4B-31B7500BB058}" srcOrd="1" destOrd="0" presId="urn:microsoft.com/office/officeart/2005/8/layout/hierarchy4"/>
    <dgm:cxn modelId="{E75C8AA0-6FE8-4BC8-9ED8-7E9969B5500E}" type="presParOf" srcId="{BAACC1EA-45E5-4E8C-8EA6-E023A7DFFCE3}" destId="{564692F4-5561-4BC8-9733-D6E143333BD7}" srcOrd="2" destOrd="0" presId="urn:microsoft.com/office/officeart/2005/8/layout/hierarchy4"/>
    <dgm:cxn modelId="{EED25F8F-585B-4DA1-B1DC-8C8CE256BF0B}" type="presParOf" srcId="{564692F4-5561-4BC8-9733-D6E143333BD7}" destId="{593F5CA8-239C-40F6-9754-2248E5F33CC1}" srcOrd="0" destOrd="0" presId="urn:microsoft.com/office/officeart/2005/8/layout/hierarchy4"/>
    <dgm:cxn modelId="{58B4EE00-DC9A-4248-AEF5-823C2FDF8F4A}" type="presParOf" srcId="{593F5CA8-239C-40F6-9754-2248E5F33CC1}" destId="{0F384F5B-0C2E-41CD-BAA4-5AF750AA37AA}" srcOrd="0" destOrd="0" presId="urn:microsoft.com/office/officeart/2005/8/layout/hierarchy4"/>
    <dgm:cxn modelId="{371CA481-6617-40C3-B1EC-B01335B7F108}" type="presParOf" srcId="{593F5CA8-239C-40F6-9754-2248E5F33CC1}" destId="{B55DE17A-83EA-4CC1-937B-80674F0CCC1F}" srcOrd="1" destOrd="0" presId="urn:microsoft.com/office/officeart/2005/8/layout/hierarchy4"/>
    <dgm:cxn modelId="{5D0514F2-789A-4582-9C1C-43A782148AA0}" type="presParOf" srcId="{2D304384-BD2F-4C91-82A6-6B099E68960F}" destId="{DE644F7A-3140-4718-9A6F-C062541C58EE}" srcOrd="1" destOrd="0" presId="urn:microsoft.com/office/officeart/2005/8/layout/hierarchy4"/>
    <dgm:cxn modelId="{A38AFB5C-5E0F-4A02-A390-5CD9DE680A29}" type="presParOf" srcId="{2D304384-BD2F-4C91-82A6-6B099E68960F}" destId="{6BA9B9B3-01D7-43BA-891F-75D8F7DA7B2C}" srcOrd="2" destOrd="0" presId="urn:microsoft.com/office/officeart/2005/8/layout/hierarchy4"/>
    <dgm:cxn modelId="{C25F142A-A4CC-4525-8046-27A7F9E05FA6}" type="presParOf" srcId="{6BA9B9B3-01D7-43BA-891F-75D8F7DA7B2C}" destId="{9F50F7C1-5724-47B2-B08C-F31A491CB665}" srcOrd="0" destOrd="0" presId="urn:microsoft.com/office/officeart/2005/8/layout/hierarchy4"/>
    <dgm:cxn modelId="{7178EA90-2385-4001-BE2B-30D80FBEDD3F}" type="presParOf" srcId="{6BA9B9B3-01D7-43BA-891F-75D8F7DA7B2C}" destId="{CF02A593-8810-4A1B-ABC7-636D6EAF37C9}" srcOrd="1" destOrd="0" presId="urn:microsoft.com/office/officeart/2005/8/layout/hierarchy4"/>
    <dgm:cxn modelId="{B26082F1-1C0E-415A-B932-088F71CF2354}" type="presParOf" srcId="{6BA9B9B3-01D7-43BA-891F-75D8F7DA7B2C}" destId="{58054725-CE34-4E54-87C3-96B9D8FDD780}" srcOrd="2" destOrd="0" presId="urn:microsoft.com/office/officeart/2005/8/layout/hierarchy4"/>
    <dgm:cxn modelId="{62E2464C-BF17-4118-A793-8D5684D1DAD3}" type="presParOf" srcId="{58054725-CE34-4E54-87C3-96B9D8FDD780}" destId="{13A00AA8-B3BB-4643-906D-0EF35FDC7800}" srcOrd="0" destOrd="0" presId="urn:microsoft.com/office/officeart/2005/8/layout/hierarchy4"/>
    <dgm:cxn modelId="{4DE13B1A-0931-43FF-87B8-346E3369D673}" type="presParOf" srcId="{13A00AA8-B3BB-4643-906D-0EF35FDC7800}" destId="{74F8A7C0-26D8-4E8E-A5E1-1D545C73815E}" srcOrd="0" destOrd="0" presId="urn:microsoft.com/office/officeart/2005/8/layout/hierarchy4"/>
    <dgm:cxn modelId="{DBECF806-C5AE-4507-B2C7-CB78005C8AEF}" type="presParOf" srcId="{13A00AA8-B3BB-4643-906D-0EF35FDC7800}" destId="{9A2795EB-9825-4FD7-B4CF-7ADB68349521}" srcOrd="1" destOrd="0" presId="urn:microsoft.com/office/officeart/2005/8/layout/hierarchy4"/>
    <dgm:cxn modelId="{E3A6F26A-5FC7-4B38-8736-6320A8A3A362}" type="presParOf" srcId="{13A00AA8-B3BB-4643-906D-0EF35FDC7800}" destId="{751A500C-E635-431E-912A-9973F1521D8F}" srcOrd="2" destOrd="0" presId="urn:microsoft.com/office/officeart/2005/8/layout/hierarchy4"/>
    <dgm:cxn modelId="{3DC320D0-BE7A-4ECE-BA97-C0609DB39664}" type="presParOf" srcId="{751A500C-E635-431E-912A-9973F1521D8F}" destId="{B3EE2D04-9E3A-42BC-ABC1-BD50CFDB5711}" srcOrd="0" destOrd="0" presId="urn:microsoft.com/office/officeart/2005/8/layout/hierarchy4"/>
    <dgm:cxn modelId="{1CEE9ADC-BCC2-4C88-B974-C8D13CBB56F9}" type="presParOf" srcId="{B3EE2D04-9E3A-42BC-ABC1-BD50CFDB5711}" destId="{9913ABEE-ED79-4E05-8670-5DC117A7DAB8}" srcOrd="0" destOrd="0" presId="urn:microsoft.com/office/officeart/2005/8/layout/hierarchy4"/>
    <dgm:cxn modelId="{B67D39F6-E145-490D-A24C-A01C91B870F7}" type="presParOf" srcId="{B3EE2D04-9E3A-42BC-ABC1-BD50CFDB5711}" destId="{A8F5E145-8832-47F9-A7A8-CA7A1EA7482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659F3D-AA06-4CDF-B400-41847F7DED4D}" type="doc">
      <dgm:prSet loTypeId="urn:microsoft.com/office/officeart/2005/8/layout/hierarchy4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18F77A7-F9CC-4C56-8163-E36BE002A369}">
      <dgm:prSet/>
      <dgm:spPr/>
      <dgm:t>
        <a:bodyPr/>
        <a:lstStyle/>
        <a:p>
          <a:r>
            <a:rPr lang="en-GB" dirty="0"/>
            <a:t>F# Code (Types, Functions etc.)</a:t>
          </a:r>
        </a:p>
      </dgm:t>
    </dgm:pt>
    <dgm:pt modelId="{C21EA35F-52C1-4337-9AC2-F476BFC95AF2}" type="parTrans" cxnId="{D74027BB-EA08-43A9-B78D-A8BC826FF742}">
      <dgm:prSet/>
      <dgm:spPr/>
      <dgm:t>
        <a:bodyPr/>
        <a:lstStyle/>
        <a:p>
          <a:endParaRPr lang="en-GB"/>
        </a:p>
      </dgm:t>
    </dgm:pt>
    <dgm:pt modelId="{4991F4CB-1919-4B2C-884B-9EF195AF40DA}" type="sibTrans" cxnId="{D74027BB-EA08-43A9-B78D-A8BC826FF742}">
      <dgm:prSet/>
      <dgm:spPr/>
      <dgm:t>
        <a:bodyPr/>
        <a:lstStyle/>
        <a:p>
          <a:endParaRPr lang="en-GB"/>
        </a:p>
      </dgm:t>
    </dgm:pt>
    <dgm:pt modelId="{A8EB48DA-E443-4630-A2F2-E08E35D666AD}">
      <dgm:prSet/>
      <dgm:spPr/>
      <dgm:t>
        <a:bodyPr/>
        <a:lstStyle/>
        <a:p>
          <a:r>
            <a:rPr lang="en-GB" dirty="0"/>
            <a:t>.NET Compiler</a:t>
          </a:r>
        </a:p>
      </dgm:t>
    </dgm:pt>
    <dgm:pt modelId="{11E04990-B554-4E02-A7C0-97EBAD058077}" type="parTrans" cxnId="{C358F27B-D4FC-487F-91FA-86C971CF10A7}">
      <dgm:prSet/>
      <dgm:spPr/>
      <dgm:t>
        <a:bodyPr/>
        <a:lstStyle/>
        <a:p>
          <a:endParaRPr lang="en-GB"/>
        </a:p>
      </dgm:t>
    </dgm:pt>
    <dgm:pt modelId="{46D83195-6DF5-4746-BE6A-C0EB96C3C38C}" type="sibTrans" cxnId="{C358F27B-D4FC-487F-91FA-86C971CF10A7}">
      <dgm:prSet/>
      <dgm:spPr/>
      <dgm:t>
        <a:bodyPr/>
        <a:lstStyle/>
        <a:p>
          <a:endParaRPr lang="en-GB"/>
        </a:p>
      </dgm:t>
    </dgm:pt>
    <dgm:pt modelId="{3809D763-3B46-4C80-B430-A1F8265C4F89}">
      <dgm:prSet/>
      <dgm:spPr/>
      <dgm:t>
        <a:bodyPr/>
        <a:lstStyle/>
        <a:p>
          <a:r>
            <a:rPr lang="en-GB" dirty="0"/>
            <a:t>Fable</a:t>
          </a:r>
        </a:p>
      </dgm:t>
    </dgm:pt>
    <dgm:pt modelId="{8B2DD2FA-294D-44AE-859F-4DFD6DE8D0D9}" type="parTrans" cxnId="{2A77A9B5-59D3-4AE4-988F-3DA1634D9AF6}">
      <dgm:prSet/>
      <dgm:spPr/>
      <dgm:t>
        <a:bodyPr/>
        <a:lstStyle/>
        <a:p>
          <a:endParaRPr lang="en-GB"/>
        </a:p>
      </dgm:t>
    </dgm:pt>
    <dgm:pt modelId="{09E6891C-12CF-475B-BDA1-00477EA46D56}" type="sibTrans" cxnId="{2A77A9B5-59D3-4AE4-988F-3DA1634D9AF6}">
      <dgm:prSet/>
      <dgm:spPr/>
      <dgm:t>
        <a:bodyPr/>
        <a:lstStyle/>
        <a:p>
          <a:endParaRPr lang="en-GB"/>
        </a:p>
      </dgm:t>
    </dgm:pt>
    <dgm:pt modelId="{9CC1EBED-AB7C-4289-BC06-E64247252455}">
      <dgm:prSet/>
      <dgm:spPr/>
      <dgm:t>
        <a:bodyPr/>
        <a:lstStyle/>
        <a:p>
          <a:r>
            <a:rPr lang="en-GB" dirty="0"/>
            <a:t>.NET</a:t>
          </a:r>
        </a:p>
      </dgm:t>
    </dgm:pt>
    <dgm:pt modelId="{F46C95C2-5A80-4A2A-B8A8-570D469BB323}" type="parTrans" cxnId="{A7895B73-94E3-42A7-B705-E58B6BC89366}">
      <dgm:prSet/>
      <dgm:spPr/>
      <dgm:t>
        <a:bodyPr/>
        <a:lstStyle/>
        <a:p>
          <a:endParaRPr lang="en-GB"/>
        </a:p>
      </dgm:t>
    </dgm:pt>
    <dgm:pt modelId="{F59A2CAA-3B6E-4278-92D4-4205C0C85ADA}" type="sibTrans" cxnId="{A7895B73-94E3-42A7-B705-E58B6BC89366}">
      <dgm:prSet/>
      <dgm:spPr/>
      <dgm:t>
        <a:bodyPr/>
        <a:lstStyle/>
        <a:p>
          <a:endParaRPr lang="en-GB"/>
        </a:p>
      </dgm:t>
    </dgm:pt>
    <dgm:pt modelId="{766B7AB6-25DF-4744-8446-F45F318716CA}">
      <dgm:prSet/>
      <dgm:spPr/>
      <dgm:t>
        <a:bodyPr/>
        <a:lstStyle/>
        <a:p>
          <a:r>
            <a:rPr lang="en-GB" dirty="0"/>
            <a:t>JavaScript</a:t>
          </a:r>
        </a:p>
      </dgm:t>
    </dgm:pt>
    <dgm:pt modelId="{FB82DB2E-E7D9-4633-A332-E93392B979FD}" type="parTrans" cxnId="{E41A9FC9-A243-4CC1-83D8-2B1AE169E7E1}">
      <dgm:prSet/>
      <dgm:spPr/>
      <dgm:t>
        <a:bodyPr/>
        <a:lstStyle/>
        <a:p>
          <a:endParaRPr lang="en-GB"/>
        </a:p>
      </dgm:t>
    </dgm:pt>
    <dgm:pt modelId="{3A95FDFA-A211-4C82-9A82-01D30044EC8A}" type="sibTrans" cxnId="{E41A9FC9-A243-4CC1-83D8-2B1AE169E7E1}">
      <dgm:prSet/>
      <dgm:spPr/>
      <dgm:t>
        <a:bodyPr/>
        <a:lstStyle/>
        <a:p>
          <a:endParaRPr lang="en-GB"/>
        </a:p>
      </dgm:t>
    </dgm:pt>
    <dgm:pt modelId="{5F312B2E-1BB7-440F-8162-436118CCAB30}" type="pres">
      <dgm:prSet presAssocID="{47659F3D-AA06-4CDF-B400-41847F7DED4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D2656E-45F7-416A-8B7A-86BD6B5BD821}" type="pres">
      <dgm:prSet presAssocID="{918F77A7-F9CC-4C56-8163-E36BE002A369}" presName="vertOne" presStyleCnt="0"/>
      <dgm:spPr/>
    </dgm:pt>
    <dgm:pt modelId="{9F707EA3-EC30-4D2A-BF48-7E64DE7793CC}" type="pres">
      <dgm:prSet presAssocID="{918F77A7-F9CC-4C56-8163-E36BE002A369}" presName="txOne" presStyleLbl="node0" presStyleIdx="0" presStyleCnt="1">
        <dgm:presLayoutVars>
          <dgm:chPref val="3"/>
        </dgm:presLayoutVars>
      </dgm:prSet>
      <dgm:spPr/>
    </dgm:pt>
    <dgm:pt modelId="{BB0C006A-E087-465C-8065-5E539593AAEE}" type="pres">
      <dgm:prSet presAssocID="{918F77A7-F9CC-4C56-8163-E36BE002A369}" presName="parTransOne" presStyleCnt="0"/>
      <dgm:spPr/>
    </dgm:pt>
    <dgm:pt modelId="{B5278D83-A76D-4D77-88CD-B0BF746EC104}" type="pres">
      <dgm:prSet presAssocID="{918F77A7-F9CC-4C56-8163-E36BE002A369}" presName="horzOne" presStyleCnt="0"/>
      <dgm:spPr/>
    </dgm:pt>
    <dgm:pt modelId="{34D98FB3-38E9-4516-988F-180DF173DFC6}" type="pres">
      <dgm:prSet presAssocID="{A8EB48DA-E443-4630-A2F2-E08E35D666AD}" presName="vertTwo" presStyleCnt="0"/>
      <dgm:spPr/>
    </dgm:pt>
    <dgm:pt modelId="{92F75AFE-4669-4BA2-B910-7B7C65D74D20}" type="pres">
      <dgm:prSet presAssocID="{A8EB48DA-E443-4630-A2F2-E08E35D666AD}" presName="txTwo" presStyleLbl="node2" presStyleIdx="0" presStyleCnt="2">
        <dgm:presLayoutVars>
          <dgm:chPref val="3"/>
        </dgm:presLayoutVars>
      </dgm:prSet>
      <dgm:spPr/>
    </dgm:pt>
    <dgm:pt modelId="{852AF3C7-9250-4D1A-9037-E9AB786146BA}" type="pres">
      <dgm:prSet presAssocID="{A8EB48DA-E443-4630-A2F2-E08E35D666AD}" presName="parTransTwo" presStyleCnt="0"/>
      <dgm:spPr/>
    </dgm:pt>
    <dgm:pt modelId="{339D5F51-BAA2-4DCB-83CC-AE404375290A}" type="pres">
      <dgm:prSet presAssocID="{A8EB48DA-E443-4630-A2F2-E08E35D666AD}" presName="horzTwo" presStyleCnt="0"/>
      <dgm:spPr/>
    </dgm:pt>
    <dgm:pt modelId="{292CDCDB-8596-4D0F-98F4-1FB3AD46DF46}" type="pres">
      <dgm:prSet presAssocID="{9CC1EBED-AB7C-4289-BC06-E64247252455}" presName="vertThree" presStyleCnt="0"/>
      <dgm:spPr/>
    </dgm:pt>
    <dgm:pt modelId="{2A2BDAFE-6C98-4CDA-BC54-4AF77E0E9F5C}" type="pres">
      <dgm:prSet presAssocID="{9CC1EBED-AB7C-4289-BC06-E64247252455}" presName="txThree" presStyleLbl="node3" presStyleIdx="0" presStyleCnt="2">
        <dgm:presLayoutVars>
          <dgm:chPref val="3"/>
        </dgm:presLayoutVars>
      </dgm:prSet>
      <dgm:spPr/>
    </dgm:pt>
    <dgm:pt modelId="{ECFB967A-D776-4A03-BDFC-328CA051CB68}" type="pres">
      <dgm:prSet presAssocID="{9CC1EBED-AB7C-4289-BC06-E64247252455}" presName="horzThree" presStyleCnt="0"/>
      <dgm:spPr/>
    </dgm:pt>
    <dgm:pt modelId="{3D7F5A3F-9270-4F40-AB25-48A658D33189}" type="pres">
      <dgm:prSet presAssocID="{46D83195-6DF5-4746-BE6A-C0EB96C3C38C}" presName="sibSpaceTwo" presStyleCnt="0"/>
      <dgm:spPr/>
    </dgm:pt>
    <dgm:pt modelId="{A17B1447-DD3B-496C-ACA8-9927212223E3}" type="pres">
      <dgm:prSet presAssocID="{3809D763-3B46-4C80-B430-A1F8265C4F89}" presName="vertTwo" presStyleCnt="0"/>
      <dgm:spPr/>
    </dgm:pt>
    <dgm:pt modelId="{FBAFEC1D-BBA1-4766-91BA-34A6FA3ACDCA}" type="pres">
      <dgm:prSet presAssocID="{3809D763-3B46-4C80-B430-A1F8265C4F89}" presName="txTwo" presStyleLbl="node2" presStyleIdx="1" presStyleCnt="2">
        <dgm:presLayoutVars>
          <dgm:chPref val="3"/>
        </dgm:presLayoutVars>
      </dgm:prSet>
      <dgm:spPr/>
    </dgm:pt>
    <dgm:pt modelId="{939F2469-D811-4EBF-BFE8-180DE1DC7161}" type="pres">
      <dgm:prSet presAssocID="{3809D763-3B46-4C80-B430-A1F8265C4F89}" presName="parTransTwo" presStyleCnt="0"/>
      <dgm:spPr/>
    </dgm:pt>
    <dgm:pt modelId="{AB2067E4-67AB-43D3-A200-5725FD4C336A}" type="pres">
      <dgm:prSet presAssocID="{3809D763-3B46-4C80-B430-A1F8265C4F89}" presName="horzTwo" presStyleCnt="0"/>
      <dgm:spPr/>
    </dgm:pt>
    <dgm:pt modelId="{331CC6C4-60AE-4F79-BDB1-C03EB85CC430}" type="pres">
      <dgm:prSet presAssocID="{766B7AB6-25DF-4744-8446-F45F318716CA}" presName="vertThree" presStyleCnt="0"/>
      <dgm:spPr/>
    </dgm:pt>
    <dgm:pt modelId="{320B482A-F151-47FE-9260-44321BCCCB9B}" type="pres">
      <dgm:prSet presAssocID="{766B7AB6-25DF-4744-8446-F45F318716CA}" presName="txThree" presStyleLbl="node3" presStyleIdx="1" presStyleCnt="2">
        <dgm:presLayoutVars>
          <dgm:chPref val="3"/>
        </dgm:presLayoutVars>
      </dgm:prSet>
      <dgm:spPr/>
    </dgm:pt>
    <dgm:pt modelId="{675EAE74-A023-4681-8FC4-910CA8E54B6B}" type="pres">
      <dgm:prSet presAssocID="{766B7AB6-25DF-4744-8446-F45F318716CA}" presName="horzThree" presStyleCnt="0"/>
      <dgm:spPr/>
    </dgm:pt>
  </dgm:ptLst>
  <dgm:cxnLst>
    <dgm:cxn modelId="{14F89815-77BC-4C6C-AA41-1E6D8C150935}" type="presOf" srcId="{9CC1EBED-AB7C-4289-BC06-E64247252455}" destId="{2A2BDAFE-6C98-4CDA-BC54-4AF77E0E9F5C}" srcOrd="0" destOrd="0" presId="urn:microsoft.com/office/officeart/2005/8/layout/hierarchy4"/>
    <dgm:cxn modelId="{DB75523F-35E0-4A7C-9291-3117561C3B4C}" type="presOf" srcId="{A8EB48DA-E443-4630-A2F2-E08E35D666AD}" destId="{92F75AFE-4669-4BA2-B910-7B7C65D74D20}" srcOrd="0" destOrd="0" presId="urn:microsoft.com/office/officeart/2005/8/layout/hierarchy4"/>
    <dgm:cxn modelId="{50649764-0E1A-4136-AE53-A8CA2581B06D}" type="presOf" srcId="{766B7AB6-25DF-4744-8446-F45F318716CA}" destId="{320B482A-F151-47FE-9260-44321BCCCB9B}" srcOrd="0" destOrd="0" presId="urn:microsoft.com/office/officeart/2005/8/layout/hierarchy4"/>
    <dgm:cxn modelId="{7B9FD452-940B-40F2-85B0-DE42087FBD41}" type="presOf" srcId="{918F77A7-F9CC-4C56-8163-E36BE002A369}" destId="{9F707EA3-EC30-4D2A-BF48-7E64DE7793CC}" srcOrd="0" destOrd="0" presId="urn:microsoft.com/office/officeart/2005/8/layout/hierarchy4"/>
    <dgm:cxn modelId="{A7895B73-94E3-42A7-B705-E58B6BC89366}" srcId="{A8EB48DA-E443-4630-A2F2-E08E35D666AD}" destId="{9CC1EBED-AB7C-4289-BC06-E64247252455}" srcOrd="0" destOrd="0" parTransId="{F46C95C2-5A80-4A2A-B8A8-570D469BB323}" sibTransId="{F59A2CAA-3B6E-4278-92D4-4205C0C85ADA}"/>
    <dgm:cxn modelId="{C358F27B-D4FC-487F-91FA-86C971CF10A7}" srcId="{918F77A7-F9CC-4C56-8163-E36BE002A369}" destId="{A8EB48DA-E443-4630-A2F2-E08E35D666AD}" srcOrd="0" destOrd="0" parTransId="{11E04990-B554-4E02-A7C0-97EBAD058077}" sibTransId="{46D83195-6DF5-4746-BE6A-C0EB96C3C38C}"/>
    <dgm:cxn modelId="{2A77A9B5-59D3-4AE4-988F-3DA1634D9AF6}" srcId="{918F77A7-F9CC-4C56-8163-E36BE002A369}" destId="{3809D763-3B46-4C80-B430-A1F8265C4F89}" srcOrd="1" destOrd="0" parTransId="{8B2DD2FA-294D-44AE-859F-4DFD6DE8D0D9}" sibTransId="{09E6891C-12CF-475B-BDA1-00477EA46D56}"/>
    <dgm:cxn modelId="{D74027BB-EA08-43A9-B78D-A8BC826FF742}" srcId="{47659F3D-AA06-4CDF-B400-41847F7DED4D}" destId="{918F77A7-F9CC-4C56-8163-E36BE002A369}" srcOrd="0" destOrd="0" parTransId="{C21EA35F-52C1-4337-9AC2-F476BFC95AF2}" sibTransId="{4991F4CB-1919-4B2C-884B-9EF195AF40DA}"/>
    <dgm:cxn modelId="{E41A9FC9-A243-4CC1-83D8-2B1AE169E7E1}" srcId="{3809D763-3B46-4C80-B430-A1F8265C4F89}" destId="{766B7AB6-25DF-4744-8446-F45F318716CA}" srcOrd="0" destOrd="0" parTransId="{FB82DB2E-E7D9-4633-A332-E93392B979FD}" sibTransId="{3A95FDFA-A211-4C82-9A82-01D30044EC8A}"/>
    <dgm:cxn modelId="{50E6FAC9-EA40-4819-AE44-3632002936BB}" type="presOf" srcId="{47659F3D-AA06-4CDF-B400-41847F7DED4D}" destId="{5F312B2E-1BB7-440F-8162-436118CCAB30}" srcOrd="0" destOrd="0" presId="urn:microsoft.com/office/officeart/2005/8/layout/hierarchy4"/>
    <dgm:cxn modelId="{7D0A14D6-BB08-4635-B290-9F464489B576}" type="presOf" srcId="{3809D763-3B46-4C80-B430-A1F8265C4F89}" destId="{FBAFEC1D-BBA1-4766-91BA-34A6FA3ACDCA}" srcOrd="0" destOrd="0" presId="urn:microsoft.com/office/officeart/2005/8/layout/hierarchy4"/>
    <dgm:cxn modelId="{899F9D8C-B74C-400F-A692-4EEDA42B4B8D}" type="presParOf" srcId="{5F312B2E-1BB7-440F-8162-436118CCAB30}" destId="{70D2656E-45F7-416A-8B7A-86BD6B5BD821}" srcOrd="0" destOrd="0" presId="urn:microsoft.com/office/officeart/2005/8/layout/hierarchy4"/>
    <dgm:cxn modelId="{1E56E5F7-C5BC-487B-BB0E-5BD3AC1625E1}" type="presParOf" srcId="{70D2656E-45F7-416A-8B7A-86BD6B5BD821}" destId="{9F707EA3-EC30-4D2A-BF48-7E64DE7793CC}" srcOrd="0" destOrd="0" presId="urn:microsoft.com/office/officeart/2005/8/layout/hierarchy4"/>
    <dgm:cxn modelId="{39C0CB53-C871-4753-819C-0E50FF064071}" type="presParOf" srcId="{70D2656E-45F7-416A-8B7A-86BD6B5BD821}" destId="{BB0C006A-E087-465C-8065-5E539593AAEE}" srcOrd="1" destOrd="0" presId="urn:microsoft.com/office/officeart/2005/8/layout/hierarchy4"/>
    <dgm:cxn modelId="{E821045B-3291-4D4D-BE94-4C01CF4E4BC0}" type="presParOf" srcId="{70D2656E-45F7-416A-8B7A-86BD6B5BD821}" destId="{B5278D83-A76D-4D77-88CD-B0BF746EC104}" srcOrd="2" destOrd="0" presId="urn:microsoft.com/office/officeart/2005/8/layout/hierarchy4"/>
    <dgm:cxn modelId="{37C1C085-091E-4785-805C-9AB78A8CD861}" type="presParOf" srcId="{B5278D83-A76D-4D77-88CD-B0BF746EC104}" destId="{34D98FB3-38E9-4516-988F-180DF173DFC6}" srcOrd="0" destOrd="0" presId="urn:microsoft.com/office/officeart/2005/8/layout/hierarchy4"/>
    <dgm:cxn modelId="{2FD0C60B-3DFA-4A4E-9F4F-A9A4E0919919}" type="presParOf" srcId="{34D98FB3-38E9-4516-988F-180DF173DFC6}" destId="{92F75AFE-4669-4BA2-B910-7B7C65D74D20}" srcOrd="0" destOrd="0" presId="urn:microsoft.com/office/officeart/2005/8/layout/hierarchy4"/>
    <dgm:cxn modelId="{E16855AC-9FF9-4B67-A362-5C6001BA7C76}" type="presParOf" srcId="{34D98FB3-38E9-4516-988F-180DF173DFC6}" destId="{852AF3C7-9250-4D1A-9037-E9AB786146BA}" srcOrd="1" destOrd="0" presId="urn:microsoft.com/office/officeart/2005/8/layout/hierarchy4"/>
    <dgm:cxn modelId="{344B112C-00F2-4F8F-AAB1-72CD6F517959}" type="presParOf" srcId="{34D98FB3-38E9-4516-988F-180DF173DFC6}" destId="{339D5F51-BAA2-4DCB-83CC-AE404375290A}" srcOrd="2" destOrd="0" presId="urn:microsoft.com/office/officeart/2005/8/layout/hierarchy4"/>
    <dgm:cxn modelId="{7CFF2DF6-55E6-46F4-94BE-73E2926286C1}" type="presParOf" srcId="{339D5F51-BAA2-4DCB-83CC-AE404375290A}" destId="{292CDCDB-8596-4D0F-98F4-1FB3AD46DF46}" srcOrd="0" destOrd="0" presId="urn:microsoft.com/office/officeart/2005/8/layout/hierarchy4"/>
    <dgm:cxn modelId="{0D7FEEAA-02B4-4D92-89F1-35BE6BFEF3C9}" type="presParOf" srcId="{292CDCDB-8596-4D0F-98F4-1FB3AD46DF46}" destId="{2A2BDAFE-6C98-4CDA-BC54-4AF77E0E9F5C}" srcOrd="0" destOrd="0" presId="urn:microsoft.com/office/officeart/2005/8/layout/hierarchy4"/>
    <dgm:cxn modelId="{E4D2A9A5-7F56-4EA7-B5F4-EE2A67D8EE0B}" type="presParOf" srcId="{292CDCDB-8596-4D0F-98F4-1FB3AD46DF46}" destId="{ECFB967A-D776-4A03-BDFC-328CA051CB68}" srcOrd="1" destOrd="0" presId="urn:microsoft.com/office/officeart/2005/8/layout/hierarchy4"/>
    <dgm:cxn modelId="{35640A6D-6E59-4347-9355-00D89F9D898C}" type="presParOf" srcId="{B5278D83-A76D-4D77-88CD-B0BF746EC104}" destId="{3D7F5A3F-9270-4F40-AB25-48A658D33189}" srcOrd="1" destOrd="0" presId="urn:microsoft.com/office/officeart/2005/8/layout/hierarchy4"/>
    <dgm:cxn modelId="{4BA9C247-CAEA-4EB3-9D87-88481603981F}" type="presParOf" srcId="{B5278D83-A76D-4D77-88CD-B0BF746EC104}" destId="{A17B1447-DD3B-496C-ACA8-9927212223E3}" srcOrd="2" destOrd="0" presId="urn:microsoft.com/office/officeart/2005/8/layout/hierarchy4"/>
    <dgm:cxn modelId="{ED8272AE-2C14-43DE-A3E3-8E4890AD6ADB}" type="presParOf" srcId="{A17B1447-DD3B-496C-ACA8-9927212223E3}" destId="{FBAFEC1D-BBA1-4766-91BA-34A6FA3ACDCA}" srcOrd="0" destOrd="0" presId="urn:microsoft.com/office/officeart/2005/8/layout/hierarchy4"/>
    <dgm:cxn modelId="{84F5645F-82D1-4D30-AA97-EB305516B303}" type="presParOf" srcId="{A17B1447-DD3B-496C-ACA8-9927212223E3}" destId="{939F2469-D811-4EBF-BFE8-180DE1DC7161}" srcOrd="1" destOrd="0" presId="urn:microsoft.com/office/officeart/2005/8/layout/hierarchy4"/>
    <dgm:cxn modelId="{9BFEF171-3D2C-44B0-B285-5EB8AA784945}" type="presParOf" srcId="{A17B1447-DD3B-496C-ACA8-9927212223E3}" destId="{AB2067E4-67AB-43D3-A200-5725FD4C336A}" srcOrd="2" destOrd="0" presId="urn:microsoft.com/office/officeart/2005/8/layout/hierarchy4"/>
    <dgm:cxn modelId="{FC1D2524-C13A-4FB0-ADFF-76DEDD2EAD80}" type="presParOf" srcId="{AB2067E4-67AB-43D3-A200-5725FD4C336A}" destId="{331CC6C4-60AE-4F79-BDB1-C03EB85CC430}" srcOrd="0" destOrd="0" presId="urn:microsoft.com/office/officeart/2005/8/layout/hierarchy4"/>
    <dgm:cxn modelId="{5338DD7F-5336-4C17-8A2C-24CFDD0E12A3}" type="presParOf" srcId="{331CC6C4-60AE-4F79-BDB1-C03EB85CC430}" destId="{320B482A-F151-47FE-9260-44321BCCCB9B}" srcOrd="0" destOrd="0" presId="urn:microsoft.com/office/officeart/2005/8/layout/hierarchy4"/>
    <dgm:cxn modelId="{4DE55823-E17B-4F4A-8547-10B409F6AD1B}" type="presParOf" srcId="{331CC6C4-60AE-4F79-BDB1-C03EB85CC430}" destId="{675EAE74-A023-4681-8FC4-910CA8E54B6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EE6655-2E8E-4660-AE25-9E459C94CA5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B6C41A0-DFA7-4E45-88EF-8D3F0AFF2662}">
      <dgm:prSet/>
      <dgm:spPr/>
      <dgm:t>
        <a:bodyPr/>
        <a:lstStyle/>
        <a:p>
          <a:r>
            <a:rPr lang="en-GB"/>
            <a:t>F# + .NET + JavaScript</a:t>
          </a:r>
        </a:p>
      </dgm:t>
    </dgm:pt>
    <dgm:pt modelId="{D13D6E9F-E942-4588-B4FB-EFD37BF3E832}" type="parTrans" cxnId="{3EE5F252-0EBD-4002-AB75-55CF8338EDA8}">
      <dgm:prSet/>
      <dgm:spPr/>
      <dgm:t>
        <a:bodyPr/>
        <a:lstStyle/>
        <a:p>
          <a:endParaRPr lang="en-GB"/>
        </a:p>
      </dgm:t>
    </dgm:pt>
    <dgm:pt modelId="{1C7E85DC-CC78-47A6-AEAD-4E38D4035369}" type="sibTrans" cxnId="{3EE5F252-0EBD-4002-AB75-55CF8338EDA8}">
      <dgm:prSet/>
      <dgm:spPr/>
      <dgm:t>
        <a:bodyPr/>
        <a:lstStyle/>
        <a:p>
          <a:endParaRPr lang="en-GB"/>
        </a:p>
      </dgm:t>
    </dgm:pt>
    <dgm:pt modelId="{4554E14A-2CDF-412A-8D3E-1209F0D10F04}">
      <dgm:prSet/>
      <dgm:spPr/>
      <dgm:t>
        <a:bodyPr/>
        <a:lstStyle/>
        <a:p>
          <a:r>
            <a:rPr lang="en-GB"/>
            <a:t>No boundaries</a:t>
          </a:r>
        </a:p>
      </dgm:t>
    </dgm:pt>
    <dgm:pt modelId="{64A40B84-442E-402D-ADA3-F04B52884C77}" type="parTrans" cxnId="{F1F56575-FFC6-4072-A364-0D2EF1DD7753}">
      <dgm:prSet/>
      <dgm:spPr/>
      <dgm:t>
        <a:bodyPr/>
        <a:lstStyle/>
        <a:p>
          <a:endParaRPr lang="en-GB"/>
        </a:p>
      </dgm:t>
    </dgm:pt>
    <dgm:pt modelId="{39265B0E-1D0F-461A-A89B-D0E388D7DDBD}" type="sibTrans" cxnId="{F1F56575-FFC6-4072-A364-0D2EF1DD7753}">
      <dgm:prSet/>
      <dgm:spPr/>
      <dgm:t>
        <a:bodyPr/>
        <a:lstStyle/>
        <a:p>
          <a:endParaRPr lang="en-GB"/>
        </a:p>
      </dgm:t>
    </dgm:pt>
    <dgm:pt modelId="{413D8727-EEC1-4978-A7D6-D970E71E5E0D}">
      <dgm:prSet/>
      <dgm:spPr/>
      <dgm:t>
        <a:bodyPr/>
        <a:lstStyle/>
        <a:p>
          <a:r>
            <a:rPr lang="en-GB" dirty="0"/>
            <a:t>No walled gardens – interop with any JS library</a:t>
          </a:r>
        </a:p>
      </dgm:t>
    </dgm:pt>
    <dgm:pt modelId="{D452E240-EE19-49C4-975E-8994382C3A3A}" type="parTrans" cxnId="{E0F3F075-21B4-4325-B807-6FCD1AFFE4F3}">
      <dgm:prSet/>
      <dgm:spPr/>
      <dgm:t>
        <a:bodyPr/>
        <a:lstStyle/>
        <a:p>
          <a:endParaRPr lang="en-GB"/>
        </a:p>
      </dgm:t>
    </dgm:pt>
    <dgm:pt modelId="{EAAB57D5-8423-404F-921F-016505EF3283}" type="sibTrans" cxnId="{E0F3F075-21B4-4325-B807-6FCD1AFFE4F3}">
      <dgm:prSet/>
      <dgm:spPr/>
      <dgm:t>
        <a:bodyPr/>
        <a:lstStyle/>
        <a:p>
          <a:endParaRPr lang="en-GB"/>
        </a:p>
      </dgm:t>
    </dgm:pt>
    <dgm:pt modelId="{ED7B7AE7-BD36-46B5-BEDF-7DD8EE3B86F8}">
      <dgm:prSet/>
      <dgm:spPr/>
      <dgm:t>
        <a:bodyPr/>
        <a:lstStyle/>
        <a:p>
          <a:r>
            <a:rPr lang="en-GB" dirty="0"/>
            <a:t>Robust, Succinct and Simple web programming</a:t>
          </a:r>
        </a:p>
      </dgm:t>
    </dgm:pt>
    <dgm:pt modelId="{BA0383C3-4F1E-4068-874B-28991EF0F7FB}" type="parTrans" cxnId="{5A351963-9AE6-4E45-A9D8-4270E38C3078}">
      <dgm:prSet/>
      <dgm:spPr/>
      <dgm:t>
        <a:bodyPr/>
        <a:lstStyle/>
        <a:p>
          <a:endParaRPr lang="en-GB"/>
        </a:p>
      </dgm:t>
    </dgm:pt>
    <dgm:pt modelId="{348A8936-FC55-4484-A6B1-926E9500CE49}" type="sibTrans" cxnId="{5A351963-9AE6-4E45-A9D8-4270E38C3078}">
      <dgm:prSet/>
      <dgm:spPr/>
      <dgm:t>
        <a:bodyPr/>
        <a:lstStyle/>
        <a:p>
          <a:endParaRPr lang="en-GB"/>
        </a:p>
      </dgm:t>
    </dgm:pt>
    <dgm:pt modelId="{9908E208-44C4-4ED5-BA96-15DE333F9E94}">
      <dgm:prSet/>
      <dgm:spPr/>
      <dgm:t>
        <a:bodyPr/>
        <a:lstStyle/>
        <a:p>
          <a:r>
            <a:rPr lang="en-GB"/>
            <a:t>Productive, flexible and FUN!</a:t>
          </a:r>
        </a:p>
      </dgm:t>
    </dgm:pt>
    <dgm:pt modelId="{B545B8F5-9075-4DBD-9366-BB080ED59056}" type="parTrans" cxnId="{93AD816E-8CD4-43F6-A4D8-C5B5F761AF61}">
      <dgm:prSet/>
      <dgm:spPr/>
      <dgm:t>
        <a:bodyPr/>
        <a:lstStyle/>
        <a:p>
          <a:endParaRPr lang="en-GB"/>
        </a:p>
      </dgm:t>
    </dgm:pt>
    <dgm:pt modelId="{46F26390-724B-4896-89F8-82E5C73C65B6}" type="sibTrans" cxnId="{93AD816E-8CD4-43F6-A4D8-C5B5F761AF61}">
      <dgm:prSet/>
      <dgm:spPr/>
      <dgm:t>
        <a:bodyPr/>
        <a:lstStyle/>
        <a:p>
          <a:endParaRPr lang="en-GB"/>
        </a:p>
      </dgm:t>
    </dgm:pt>
    <dgm:pt modelId="{A72408C0-2A14-4CB2-948C-6554F4E88D0B}" type="pres">
      <dgm:prSet presAssocID="{5CEE6655-2E8E-4660-AE25-9E459C94CA54}" presName="linearFlow" presStyleCnt="0">
        <dgm:presLayoutVars>
          <dgm:dir/>
          <dgm:resizeHandles val="exact"/>
        </dgm:presLayoutVars>
      </dgm:prSet>
      <dgm:spPr/>
    </dgm:pt>
    <dgm:pt modelId="{1A8BEB23-A790-4DCE-8B8B-8CD49693DCD3}" type="pres">
      <dgm:prSet presAssocID="{BB6C41A0-DFA7-4E45-88EF-8D3F0AFF2662}" presName="composite" presStyleCnt="0"/>
      <dgm:spPr/>
    </dgm:pt>
    <dgm:pt modelId="{777A1BB3-1228-4B63-AB02-0FAC1D3202B4}" type="pres">
      <dgm:prSet presAssocID="{BB6C41A0-DFA7-4E45-88EF-8D3F0AFF2662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 with solid fill"/>
        </a:ext>
      </dgm:extLst>
    </dgm:pt>
    <dgm:pt modelId="{6E86F1C2-5FD8-496B-8ED5-6A7EB090DCD4}" type="pres">
      <dgm:prSet presAssocID="{BB6C41A0-DFA7-4E45-88EF-8D3F0AFF2662}" presName="txShp" presStyleLbl="node1" presStyleIdx="0" presStyleCnt="3">
        <dgm:presLayoutVars>
          <dgm:bulletEnabled val="1"/>
        </dgm:presLayoutVars>
      </dgm:prSet>
      <dgm:spPr/>
    </dgm:pt>
    <dgm:pt modelId="{93920DAF-1C37-443E-84AF-C2F2AEE8CEFE}" type="pres">
      <dgm:prSet presAssocID="{1C7E85DC-CC78-47A6-AEAD-4E38D4035369}" presName="spacing" presStyleCnt="0"/>
      <dgm:spPr/>
    </dgm:pt>
    <dgm:pt modelId="{4AA2A67A-44B3-47DE-8742-748CF4BC54CA}" type="pres">
      <dgm:prSet presAssocID="{ED7B7AE7-BD36-46B5-BEDF-7DD8EE3B86F8}" presName="composite" presStyleCnt="0"/>
      <dgm:spPr/>
    </dgm:pt>
    <dgm:pt modelId="{E1BA8757-BAA9-40AC-837A-E72459857FD9}" type="pres">
      <dgm:prSet presAssocID="{ED7B7AE7-BD36-46B5-BEDF-7DD8EE3B86F8}" presName="imgShp" presStyleLbl="fgImgPlace1" presStyleIdx="1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5E5F113-43A2-48D2-898E-24370FEFE0D3}" type="pres">
      <dgm:prSet presAssocID="{ED7B7AE7-BD36-46B5-BEDF-7DD8EE3B86F8}" presName="txShp" presStyleLbl="node1" presStyleIdx="1" presStyleCnt="3">
        <dgm:presLayoutVars>
          <dgm:bulletEnabled val="1"/>
        </dgm:presLayoutVars>
      </dgm:prSet>
      <dgm:spPr/>
    </dgm:pt>
    <dgm:pt modelId="{5D225C91-8318-4DA0-A333-E64B75C2CFE7}" type="pres">
      <dgm:prSet presAssocID="{348A8936-FC55-4484-A6B1-926E9500CE49}" presName="spacing" presStyleCnt="0"/>
      <dgm:spPr/>
    </dgm:pt>
    <dgm:pt modelId="{17589BF5-A60D-467B-AA0F-40BA64D3690A}" type="pres">
      <dgm:prSet presAssocID="{9908E208-44C4-4ED5-BA96-15DE333F9E94}" presName="composite" presStyleCnt="0"/>
      <dgm:spPr/>
    </dgm:pt>
    <dgm:pt modelId="{4E206BD3-18B4-46B3-B1E6-EB8DFD6C01FB}" type="pres">
      <dgm:prSet presAssocID="{9908E208-44C4-4ED5-BA96-15DE333F9E94}" presName="imgShp" presStyleLbl="fgImgPlac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3E98B8C8-9A00-4484-AC1D-6B377B00247E}" type="pres">
      <dgm:prSet presAssocID="{9908E208-44C4-4ED5-BA96-15DE333F9E94}" presName="txShp" presStyleLbl="node1" presStyleIdx="2" presStyleCnt="3">
        <dgm:presLayoutVars>
          <dgm:bulletEnabled val="1"/>
        </dgm:presLayoutVars>
      </dgm:prSet>
      <dgm:spPr/>
    </dgm:pt>
  </dgm:ptLst>
  <dgm:cxnLst>
    <dgm:cxn modelId="{5A351963-9AE6-4E45-A9D8-4270E38C3078}" srcId="{5CEE6655-2E8E-4660-AE25-9E459C94CA54}" destId="{ED7B7AE7-BD36-46B5-BEDF-7DD8EE3B86F8}" srcOrd="1" destOrd="0" parTransId="{BA0383C3-4F1E-4068-874B-28991EF0F7FB}" sibTransId="{348A8936-FC55-4484-A6B1-926E9500CE49}"/>
    <dgm:cxn modelId="{93AD816E-8CD4-43F6-A4D8-C5B5F761AF61}" srcId="{5CEE6655-2E8E-4660-AE25-9E459C94CA54}" destId="{9908E208-44C4-4ED5-BA96-15DE333F9E94}" srcOrd="2" destOrd="0" parTransId="{B545B8F5-9075-4DBD-9366-BB080ED59056}" sibTransId="{46F26390-724B-4896-89F8-82E5C73C65B6}"/>
    <dgm:cxn modelId="{DA61CE4E-160E-4223-9631-E631F6C38445}" type="presOf" srcId="{9908E208-44C4-4ED5-BA96-15DE333F9E94}" destId="{3E98B8C8-9A00-4484-AC1D-6B377B00247E}" srcOrd="0" destOrd="0" presId="urn:microsoft.com/office/officeart/2005/8/layout/vList3"/>
    <dgm:cxn modelId="{3EE5F252-0EBD-4002-AB75-55CF8338EDA8}" srcId="{5CEE6655-2E8E-4660-AE25-9E459C94CA54}" destId="{BB6C41A0-DFA7-4E45-88EF-8D3F0AFF2662}" srcOrd="0" destOrd="0" parTransId="{D13D6E9F-E942-4588-B4FB-EFD37BF3E832}" sibTransId="{1C7E85DC-CC78-47A6-AEAD-4E38D4035369}"/>
    <dgm:cxn modelId="{F1F56575-FFC6-4072-A364-0D2EF1DD7753}" srcId="{BB6C41A0-DFA7-4E45-88EF-8D3F0AFF2662}" destId="{4554E14A-2CDF-412A-8D3E-1209F0D10F04}" srcOrd="0" destOrd="0" parTransId="{64A40B84-442E-402D-ADA3-F04B52884C77}" sibTransId="{39265B0E-1D0F-461A-A89B-D0E388D7DDBD}"/>
    <dgm:cxn modelId="{E0F3F075-21B4-4325-B807-6FCD1AFFE4F3}" srcId="{BB6C41A0-DFA7-4E45-88EF-8D3F0AFF2662}" destId="{413D8727-EEC1-4978-A7D6-D970E71E5E0D}" srcOrd="1" destOrd="0" parTransId="{D452E240-EE19-49C4-975E-8994382C3A3A}" sibTransId="{EAAB57D5-8423-404F-921F-016505EF3283}"/>
    <dgm:cxn modelId="{DD150299-F626-4F34-9F2C-043AA93DDE9A}" type="presOf" srcId="{ED7B7AE7-BD36-46B5-BEDF-7DD8EE3B86F8}" destId="{05E5F113-43A2-48D2-898E-24370FEFE0D3}" srcOrd="0" destOrd="0" presId="urn:microsoft.com/office/officeart/2005/8/layout/vList3"/>
    <dgm:cxn modelId="{2C540999-B9F6-4168-B451-CE4FC23CEA5B}" type="presOf" srcId="{413D8727-EEC1-4978-A7D6-D970E71E5E0D}" destId="{6E86F1C2-5FD8-496B-8ED5-6A7EB090DCD4}" srcOrd="0" destOrd="2" presId="urn:microsoft.com/office/officeart/2005/8/layout/vList3"/>
    <dgm:cxn modelId="{620A91B0-D789-43B9-89E7-33032FDBE27E}" type="presOf" srcId="{BB6C41A0-DFA7-4E45-88EF-8D3F0AFF2662}" destId="{6E86F1C2-5FD8-496B-8ED5-6A7EB090DCD4}" srcOrd="0" destOrd="0" presId="urn:microsoft.com/office/officeart/2005/8/layout/vList3"/>
    <dgm:cxn modelId="{845491B6-B706-42D7-8678-B36B1A617E69}" type="presOf" srcId="{4554E14A-2CDF-412A-8D3E-1209F0D10F04}" destId="{6E86F1C2-5FD8-496B-8ED5-6A7EB090DCD4}" srcOrd="0" destOrd="1" presId="urn:microsoft.com/office/officeart/2005/8/layout/vList3"/>
    <dgm:cxn modelId="{E53A15BA-765E-4549-87F9-86012939748C}" type="presOf" srcId="{5CEE6655-2E8E-4660-AE25-9E459C94CA54}" destId="{A72408C0-2A14-4CB2-948C-6554F4E88D0B}" srcOrd="0" destOrd="0" presId="urn:microsoft.com/office/officeart/2005/8/layout/vList3"/>
    <dgm:cxn modelId="{CC53D0AD-DD47-4BA0-B86E-6FD9B4D68B92}" type="presParOf" srcId="{A72408C0-2A14-4CB2-948C-6554F4E88D0B}" destId="{1A8BEB23-A790-4DCE-8B8B-8CD49693DCD3}" srcOrd="0" destOrd="0" presId="urn:microsoft.com/office/officeart/2005/8/layout/vList3"/>
    <dgm:cxn modelId="{6DF25BF1-2E4A-4D53-AFC0-E170A6DA89E3}" type="presParOf" srcId="{1A8BEB23-A790-4DCE-8B8B-8CD49693DCD3}" destId="{777A1BB3-1228-4B63-AB02-0FAC1D3202B4}" srcOrd="0" destOrd="0" presId="urn:microsoft.com/office/officeart/2005/8/layout/vList3"/>
    <dgm:cxn modelId="{0451BFBE-86A7-4001-8480-E68C32810E67}" type="presParOf" srcId="{1A8BEB23-A790-4DCE-8B8B-8CD49693DCD3}" destId="{6E86F1C2-5FD8-496B-8ED5-6A7EB090DCD4}" srcOrd="1" destOrd="0" presId="urn:microsoft.com/office/officeart/2005/8/layout/vList3"/>
    <dgm:cxn modelId="{3D2D44D4-EDD3-41D3-B698-CCDC2326FAB5}" type="presParOf" srcId="{A72408C0-2A14-4CB2-948C-6554F4E88D0B}" destId="{93920DAF-1C37-443E-84AF-C2F2AEE8CEFE}" srcOrd="1" destOrd="0" presId="urn:microsoft.com/office/officeart/2005/8/layout/vList3"/>
    <dgm:cxn modelId="{BA99FE7F-A60D-4F06-ABA3-5A79BC7B422F}" type="presParOf" srcId="{A72408C0-2A14-4CB2-948C-6554F4E88D0B}" destId="{4AA2A67A-44B3-47DE-8742-748CF4BC54CA}" srcOrd="2" destOrd="0" presId="urn:microsoft.com/office/officeart/2005/8/layout/vList3"/>
    <dgm:cxn modelId="{772D6BA6-39A4-4716-B0F5-A49DAB782F9D}" type="presParOf" srcId="{4AA2A67A-44B3-47DE-8742-748CF4BC54CA}" destId="{E1BA8757-BAA9-40AC-837A-E72459857FD9}" srcOrd="0" destOrd="0" presId="urn:microsoft.com/office/officeart/2005/8/layout/vList3"/>
    <dgm:cxn modelId="{C3CC8C4C-076F-469A-9CC1-53CAD7590162}" type="presParOf" srcId="{4AA2A67A-44B3-47DE-8742-748CF4BC54CA}" destId="{05E5F113-43A2-48D2-898E-24370FEFE0D3}" srcOrd="1" destOrd="0" presId="urn:microsoft.com/office/officeart/2005/8/layout/vList3"/>
    <dgm:cxn modelId="{27478F55-B854-47D2-BC1A-656CD188A140}" type="presParOf" srcId="{A72408C0-2A14-4CB2-948C-6554F4E88D0B}" destId="{5D225C91-8318-4DA0-A333-E64B75C2CFE7}" srcOrd="3" destOrd="0" presId="urn:microsoft.com/office/officeart/2005/8/layout/vList3"/>
    <dgm:cxn modelId="{8017A38A-9D7F-4F73-9B13-E58EB45190E2}" type="presParOf" srcId="{A72408C0-2A14-4CB2-948C-6554F4E88D0B}" destId="{17589BF5-A60D-467B-AA0F-40BA64D3690A}" srcOrd="4" destOrd="0" presId="urn:microsoft.com/office/officeart/2005/8/layout/vList3"/>
    <dgm:cxn modelId="{E395D3B5-F074-4B4C-8729-FC0C5C3A8AF9}" type="presParOf" srcId="{17589BF5-A60D-467B-AA0F-40BA64D3690A}" destId="{4E206BD3-18B4-46B3-B1E6-EB8DFD6C01FB}" srcOrd="0" destOrd="0" presId="urn:microsoft.com/office/officeart/2005/8/layout/vList3"/>
    <dgm:cxn modelId="{5B2B65CB-CE79-45CA-B5CA-62C1845BCD17}" type="presParOf" srcId="{17589BF5-A60D-467B-AA0F-40BA64D3690A}" destId="{3E98B8C8-9A00-4484-AC1D-6B377B00247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6BB09-CF93-4441-B072-EC7C1AB01022}">
      <dsp:nvSpPr>
        <dsp:cNvPr id="0" name=""/>
        <dsp:cNvSpPr/>
      </dsp:nvSpPr>
      <dsp:spPr>
        <a:xfrm>
          <a:off x="0" y="130157"/>
          <a:ext cx="2628900" cy="852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111760" rIns="312928" bIns="111760" numCol="1" spcCol="1270" anchor="ctr" anchorCtr="0">
          <a:noAutofit/>
        </a:bodyPr>
        <a:lstStyle/>
        <a:p>
          <a:pPr marL="0" lvl="0" indent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b="1" kern="1200" dirty="0"/>
            <a:t>S</a:t>
          </a:r>
        </a:p>
      </dsp:txBody>
      <dsp:txXfrm>
        <a:off x="0" y="130157"/>
        <a:ext cx="2628900" cy="852637"/>
      </dsp:txXfrm>
    </dsp:sp>
    <dsp:sp modelId="{D55A45D5-900F-43CB-9B72-68BD05837E52}">
      <dsp:nvSpPr>
        <dsp:cNvPr id="0" name=""/>
        <dsp:cNvSpPr/>
      </dsp:nvSpPr>
      <dsp:spPr>
        <a:xfrm>
          <a:off x="2628899" y="63544"/>
          <a:ext cx="525780" cy="985862"/>
        </a:xfrm>
        <a:prstGeom prst="leftBrace">
          <a:avLst>
            <a:gd name="adj1" fmla="val 35000"/>
            <a:gd name="adj2" fmla="val 5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9B2A-9628-444A-BF82-1007ED659CCF}">
      <dsp:nvSpPr>
        <dsp:cNvPr id="0" name=""/>
        <dsp:cNvSpPr/>
      </dsp:nvSpPr>
      <dsp:spPr>
        <a:xfrm>
          <a:off x="3364991" y="63544"/>
          <a:ext cx="7150608" cy="9858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1" kern="1200" dirty="0"/>
            <a:t>Saturn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Server-side web</a:t>
          </a:r>
        </a:p>
      </dsp:txBody>
      <dsp:txXfrm>
        <a:off x="3364991" y="63544"/>
        <a:ext cx="7150608" cy="985862"/>
      </dsp:txXfrm>
    </dsp:sp>
    <dsp:sp modelId="{7192D4B4-942F-424F-B289-C7A26DF921DB}">
      <dsp:nvSpPr>
        <dsp:cNvPr id="0" name=""/>
        <dsp:cNvSpPr/>
      </dsp:nvSpPr>
      <dsp:spPr>
        <a:xfrm>
          <a:off x="0" y="1209619"/>
          <a:ext cx="2628900" cy="852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111760" rIns="312928" bIns="111760" numCol="1" spcCol="1270" anchor="ctr" anchorCtr="0">
          <a:noAutofit/>
        </a:bodyPr>
        <a:lstStyle/>
        <a:p>
          <a:pPr marL="0" lvl="0" indent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b="1" kern="1200" dirty="0"/>
            <a:t>A</a:t>
          </a:r>
        </a:p>
      </dsp:txBody>
      <dsp:txXfrm>
        <a:off x="0" y="1209619"/>
        <a:ext cx="2628900" cy="852637"/>
      </dsp:txXfrm>
    </dsp:sp>
    <dsp:sp modelId="{269706D7-2576-48C1-8D59-172995387168}">
      <dsp:nvSpPr>
        <dsp:cNvPr id="0" name=""/>
        <dsp:cNvSpPr/>
      </dsp:nvSpPr>
      <dsp:spPr>
        <a:xfrm>
          <a:off x="2628899" y="1143006"/>
          <a:ext cx="525780" cy="985862"/>
        </a:xfrm>
        <a:prstGeom prst="leftBrace">
          <a:avLst>
            <a:gd name="adj1" fmla="val 35000"/>
            <a:gd name="adj2" fmla="val 5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1CE107-7868-4D78-8B11-0926733352B2}">
      <dsp:nvSpPr>
        <dsp:cNvPr id="0" name=""/>
        <dsp:cNvSpPr/>
      </dsp:nvSpPr>
      <dsp:spPr>
        <a:xfrm>
          <a:off x="3364991" y="1143006"/>
          <a:ext cx="7150608" cy="9858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1" kern="1200" dirty="0"/>
            <a:t>Azure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Cloud hosting &amp; platform services</a:t>
          </a:r>
        </a:p>
      </dsp:txBody>
      <dsp:txXfrm>
        <a:off x="3364991" y="1143006"/>
        <a:ext cx="7150608" cy="985862"/>
      </dsp:txXfrm>
    </dsp:sp>
    <dsp:sp modelId="{E3F25E8E-8084-4F70-89DA-5293E6CC90BF}">
      <dsp:nvSpPr>
        <dsp:cNvPr id="0" name=""/>
        <dsp:cNvSpPr/>
      </dsp:nvSpPr>
      <dsp:spPr>
        <a:xfrm>
          <a:off x="0" y="2289081"/>
          <a:ext cx="2628900" cy="852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111760" rIns="312928" bIns="111760" numCol="1" spcCol="1270" anchor="ctr" anchorCtr="0">
          <a:noAutofit/>
        </a:bodyPr>
        <a:lstStyle/>
        <a:p>
          <a:pPr marL="0" lvl="0" indent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b="1" kern="1200" dirty="0"/>
            <a:t>F</a:t>
          </a:r>
        </a:p>
      </dsp:txBody>
      <dsp:txXfrm>
        <a:off x="0" y="2289081"/>
        <a:ext cx="2628900" cy="852637"/>
      </dsp:txXfrm>
    </dsp:sp>
    <dsp:sp modelId="{FFD620DC-AF29-4736-80F2-334A105BFA0C}">
      <dsp:nvSpPr>
        <dsp:cNvPr id="0" name=""/>
        <dsp:cNvSpPr/>
      </dsp:nvSpPr>
      <dsp:spPr>
        <a:xfrm>
          <a:off x="2628899" y="2222469"/>
          <a:ext cx="525780" cy="985862"/>
        </a:xfrm>
        <a:prstGeom prst="leftBrace">
          <a:avLst>
            <a:gd name="adj1" fmla="val 35000"/>
            <a:gd name="adj2" fmla="val 5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9E2BA1-30B2-4B85-AA3B-B0984F55C84E}">
      <dsp:nvSpPr>
        <dsp:cNvPr id="0" name=""/>
        <dsp:cNvSpPr/>
      </dsp:nvSpPr>
      <dsp:spPr>
        <a:xfrm>
          <a:off x="3364991" y="2222469"/>
          <a:ext cx="7150608" cy="9858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1" kern="1200" dirty="0"/>
            <a:t>Fable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Client-side web</a:t>
          </a:r>
        </a:p>
      </dsp:txBody>
      <dsp:txXfrm>
        <a:off x="3364991" y="2222469"/>
        <a:ext cx="7150608" cy="985862"/>
      </dsp:txXfrm>
    </dsp:sp>
    <dsp:sp modelId="{58538D47-90CA-4194-8C63-819E764165AB}">
      <dsp:nvSpPr>
        <dsp:cNvPr id="0" name=""/>
        <dsp:cNvSpPr/>
      </dsp:nvSpPr>
      <dsp:spPr>
        <a:xfrm>
          <a:off x="0" y="3368543"/>
          <a:ext cx="2628900" cy="852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111760" rIns="312928" bIns="111760" numCol="1" spcCol="1270" anchor="ctr" anchorCtr="0">
          <a:noAutofit/>
        </a:bodyPr>
        <a:lstStyle/>
        <a:p>
          <a:pPr marL="0" lvl="0" indent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b="1" kern="1200" dirty="0"/>
            <a:t>E</a:t>
          </a:r>
        </a:p>
      </dsp:txBody>
      <dsp:txXfrm>
        <a:off x="0" y="3368543"/>
        <a:ext cx="2628900" cy="852637"/>
      </dsp:txXfrm>
    </dsp:sp>
    <dsp:sp modelId="{9494A672-476C-47BB-9BCC-49A37564F431}">
      <dsp:nvSpPr>
        <dsp:cNvPr id="0" name=""/>
        <dsp:cNvSpPr/>
      </dsp:nvSpPr>
      <dsp:spPr>
        <a:xfrm>
          <a:off x="2628899" y="3301931"/>
          <a:ext cx="525780" cy="985862"/>
        </a:xfrm>
        <a:prstGeom prst="leftBrace">
          <a:avLst>
            <a:gd name="adj1" fmla="val 35000"/>
            <a:gd name="adj2" fmla="val 5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F513D-C24F-471F-8A8E-089C654BA3C0}">
      <dsp:nvSpPr>
        <dsp:cNvPr id="0" name=""/>
        <dsp:cNvSpPr/>
      </dsp:nvSpPr>
      <dsp:spPr>
        <a:xfrm>
          <a:off x="3364991" y="3301931"/>
          <a:ext cx="7150608" cy="9858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1" kern="1200" dirty="0"/>
            <a:t>Elmish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UI Web Programming model</a:t>
          </a:r>
        </a:p>
      </dsp:txBody>
      <dsp:txXfrm>
        <a:off x="3364991" y="3301931"/>
        <a:ext cx="7150608" cy="98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D6997-A2FD-45ED-86FB-F184ECCACD14}">
      <dsp:nvSpPr>
        <dsp:cNvPr id="0" name=""/>
        <dsp:cNvSpPr/>
      </dsp:nvSpPr>
      <dsp:spPr>
        <a:xfrm>
          <a:off x="6452" y="862925"/>
          <a:ext cx="2288076" cy="170800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F#, not JavaScript, in the browser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Easily share types + functions between client and server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Lots of tooling</a:t>
          </a:r>
        </a:p>
      </dsp:txBody>
      <dsp:txXfrm>
        <a:off x="46472" y="902945"/>
        <a:ext cx="2208036" cy="1667980"/>
      </dsp:txXfrm>
    </dsp:sp>
    <dsp:sp modelId="{A164B6BC-F479-4A79-A7C3-112612160803}">
      <dsp:nvSpPr>
        <dsp:cNvPr id="0" name=""/>
        <dsp:cNvSpPr/>
      </dsp:nvSpPr>
      <dsp:spPr>
        <a:xfrm>
          <a:off x="6452" y="2570926"/>
          <a:ext cx="2288076" cy="734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Productive</a:t>
          </a:r>
        </a:p>
      </dsp:txBody>
      <dsp:txXfrm>
        <a:off x="6452" y="2570926"/>
        <a:ext cx="1611321" cy="734440"/>
      </dsp:txXfrm>
    </dsp:sp>
    <dsp:sp modelId="{E8080B73-C377-4F8F-A329-EEBBE3BD7D4A}">
      <dsp:nvSpPr>
        <dsp:cNvPr id="0" name=""/>
        <dsp:cNvSpPr/>
      </dsp:nvSpPr>
      <dsp:spPr>
        <a:xfrm>
          <a:off x="1682499" y="2687585"/>
          <a:ext cx="800826" cy="800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7E14A-7679-4BF4-89CE-4B6BBEF434E2}">
      <dsp:nvSpPr>
        <dsp:cNvPr id="0" name=""/>
        <dsp:cNvSpPr/>
      </dsp:nvSpPr>
      <dsp:spPr>
        <a:xfrm>
          <a:off x="2681726" y="862925"/>
          <a:ext cx="2288076" cy="170800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Rewarding and enjoyable development cycle</a:t>
          </a:r>
        </a:p>
      </dsp:txBody>
      <dsp:txXfrm>
        <a:off x="2721746" y="902945"/>
        <a:ext cx="2208036" cy="1667980"/>
      </dsp:txXfrm>
    </dsp:sp>
    <dsp:sp modelId="{F99772E9-842F-45D3-876D-A68FEE930AA7}">
      <dsp:nvSpPr>
        <dsp:cNvPr id="0" name=""/>
        <dsp:cNvSpPr/>
      </dsp:nvSpPr>
      <dsp:spPr>
        <a:xfrm>
          <a:off x="2681726" y="2570926"/>
          <a:ext cx="2288076" cy="734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Fun</a:t>
          </a:r>
        </a:p>
      </dsp:txBody>
      <dsp:txXfrm>
        <a:off x="2681726" y="2570926"/>
        <a:ext cx="1611321" cy="734440"/>
      </dsp:txXfrm>
    </dsp:sp>
    <dsp:sp modelId="{B6D1B45C-9982-4DB6-8579-E1274ADD5389}">
      <dsp:nvSpPr>
        <dsp:cNvPr id="0" name=""/>
        <dsp:cNvSpPr/>
      </dsp:nvSpPr>
      <dsp:spPr>
        <a:xfrm>
          <a:off x="4357773" y="2687585"/>
          <a:ext cx="800826" cy="80082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5EA58-A317-4D61-B8C4-1D6A29827269}">
      <dsp:nvSpPr>
        <dsp:cNvPr id="0" name=""/>
        <dsp:cNvSpPr/>
      </dsp:nvSpPr>
      <dsp:spPr>
        <a:xfrm>
          <a:off x="5356999" y="862925"/>
          <a:ext cx="2288076" cy="170800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Not a walled garden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Use any JS library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Use any NuGet package</a:t>
          </a:r>
        </a:p>
      </dsp:txBody>
      <dsp:txXfrm>
        <a:off x="5397019" y="902945"/>
        <a:ext cx="2208036" cy="1667980"/>
      </dsp:txXfrm>
    </dsp:sp>
    <dsp:sp modelId="{967BFD87-C2BA-4CE8-924F-1F8D90DB3DC0}">
      <dsp:nvSpPr>
        <dsp:cNvPr id="0" name=""/>
        <dsp:cNvSpPr/>
      </dsp:nvSpPr>
      <dsp:spPr>
        <a:xfrm>
          <a:off x="5356999" y="2570926"/>
          <a:ext cx="2288076" cy="734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Flexible</a:t>
          </a:r>
        </a:p>
      </dsp:txBody>
      <dsp:txXfrm>
        <a:off x="5356999" y="2570926"/>
        <a:ext cx="1611321" cy="734440"/>
      </dsp:txXfrm>
    </dsp:sp>
    <dsp:sp modelId="{0D222458-55DD-471A-B708-06087827B4BF}">
      <dsp:nvSpPr>
        <dsp:cNvPr id="0" name=""/>
        <dsp:cNvSpPr/>
      </dsp:nvSpPr>
      <dsp:spPr>
        <a:xfrm>
          <a:off x="7033047" y="2687585"/>
          <a:ext cx="800826" cy="80082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C670F-4F90-4302-87D6-BB2605ADF3DC}">
      <dsp:nvSpPr>
        <dsp:cNvPr id="0" name=""/>
        <dsp:cNvSpPr/>
      </dsp:nvSpPr>
      <dsp:spPr>
        <a:xfrm>
          <a:off x="8032273" y="862925"/>
          <a:ext cx="2288076" cy="170800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Mature platforms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Commercial support</a:t>
          </a:r>
        </a:p>
      </dsp:txBody>
      <dsp:txXfrm>
        <a:off x="8072293" y="902945"/>
        <a:ext cx="2208036" cy="1667980"/>
      </dsp:txXfrm>
    </dsp:sp>
    <dsp:sp modelId="{06B1EDF3-AAAE-4BE5-B8D3-10040407124E}">
      <dsp:nvSpPr>
        <dsp:cNvPr id="0" name=""/>
        <dsp:cNvSpPr/>
      </dsp:nvSpPr>
      <dsp:spPr>
        <a:xfrm>
          <a:off x="8032273" y="2570926"/>
          <a:ext cx="2288076" cy="734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 safe bet</a:t>
          </a:r>
        </a:p>
      </dsp:txBody>
      <dsp:txXfrm>
        <a:off x="8032273" y="2570926"/>
        <a:ext cx="1611321" cy="734440"/>
      </dsp:txXfrm>
    </dsp:sp>
    <dsp:sp modelId="{F1DE26BF-66DA-4CA5-913A-9A307847218E}">
      <dsp:nvSpPr>
        <dsp:cNvPr id="0" name=""/>
        <dsp:cNvSpPr/>
      </dsp:nvSpPr>
      <dsp:spPr>
        <a:xfrm>
          <a:off x="9708320" y="2687585"/>
          <a:ext cx="800826" cy="80082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A1D29-8CA8-4B95-BCD3-7F54FCAA8352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ASP .NET Core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JavaScript and React</a:t>
          </a:r>
        </a:p>
      </dsp:txBody>
      <dsp:txXfrm rot="-5400000">
        <a:off x="3785616" y="295201"/>
        <a:ext cx="6647092" cy="1532257"/>
      </dsp:txXfrm>
    </dsp:sp>
    <dsp:sp modelId="{324C714E-38EC-43FF-81D5-5B86C87B8D9F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Takes two popular and mature platforms</a:t>
          </a:r>
        </a:p>
      </dsp:txBody>
      <dsp:txXfrm>
        <a:off x="103614" y="103667"/>
        <a:ext cx="3578388" cy="1915324"/>
      </dsp:txXfrm>
    </dsp:sp>
    <dsp:sp modelId="{61B55257-B58A-4A36-B2BE-AC5EDEF9FAFC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/>
            <a:t>Simple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Robust + </a:t>
          </a:r>
          <a:r>
            <a:rPr lang="en-GB" sz="3000" kern="1200" dirty="0" err="1"/>
            <a:t>Typesafe</a:t>
          </a: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Performant</a:t>
          </a:r>
        </a:p>
      </dsp:txBody>
      <dsp:txXfrm rot="-5400000">
        <a:off x="3785616" y="2523880"/>
        <a:ext cx="6647092" cy="1532257"/>
      </dsp:txXfrm>
    </dsp:sp>
    <dsp:sp modelId="{3D5DC241-EB2C-492E-B080-605AC2330358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Ties them together with F#</a:t>
          </a:r>
        </a:p>
      </dsp:txBody>
      <dsp:txXfrm>
        <a:off x="103614" y="2332346"/>
        <a:ext cx="3578388" cy="1915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53609-2B8A-4A91-A877-89097236182A}">
      <dsp:nvSpPr>
        <dsp:cNvPr id="0" name=""/>
        <dsp:cNvSpPr/>
      </dsp:nvSpPr>
      <dsp:spPr>
        <a:xfrm>
          <a:off x="3881" y="1503"/>
          <a:ext cx="10507836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F#</a:t>
          </a:r>
        </a:p>
      </dsp:txBody>
      <dsp:txXfrm>
        <a:off x="32787" y="30409"/>
        <a:ext cx="10450024" cy="929100"/>
      </dsp:txXfrm>
    </dsp:sp>
    <dsp:sp modelId="{A9CD72C5-5D05-4B28-9052-D4525E447AAB}">
      <dsp:nvSpPr>
        <dsp:cNvPr id="0" name=""/>
        <dsp:cNvSpPr/>
      </dsp:nvSpPr>
      <dsp:spPr>
        <a:xfrm>
          <a:off x="3881" y="1121976"/>
          <a:ext cx="5042148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Saturn + Giraffe</a:t>
          </a:r>
        </a:p>
      </dsp:txBody>
      <dsp:txXfrm>
        <a:off x="32787" y="1150882"/>
        <a:ext cx="4984336" cy="929100"/>
      </dsp:txXfrm>
    </dsp:sp>
    <dsp:sp modelId="{B8FDB752-83B7-4941-AF39-D4047D262F32}">
      <dsp:nvSpPr>
        <dsp:cNvPr id="0" name=""/>
        <dsp:cNvSpPr/>
      </dsp:nvSpPr>
      <dsp:spPr>
        <a:xfrm>
          <a:off x="3881" y="2242449"/>
          <a:ext cx="5042148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ASP .NET Core</a:t>
          </a:r>
        </a:p>
      </dsp:txBody>
      <dsp:txXfrm>
        <a:off x="32787" y="2271355"/>
        <a:ext cx="4984336" cy="929100"/>
      </dsp:txXfrm>
    </dsp:sp>
    <dsp:sp modelId="{0F384F5B-0C2E-41CD-BAA4-5AF750AA37AA}">
      <dsp:nvSpPr>
        <dsp:cNvPr id="0" name=""/>
        <dsp:cNvSpPr/>
      </dsp:nvSpPr>
      <dsp:spPr>
        <a:xfrm>
          <a:off x="3881" y="3362922"/>
          <a:ext cx="5042148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.NET Core</a:t>
          </a:r>
        </a:p>
      </dsp:txBody>
      <dsp:txXfrm>
        <a:off x="32787" y="3391828"/>
        <a:ext cx="4984336" cy="929100"/>
      </dsp:txXfrm>
    </dsp:sp>
    <dsp:sp modelId="{9F50F7C1-5724-47B2-B08C-F31A491CB665}">
      <dsp:nvSpPr>
        <dsp:cNvPr id="0" name=""/>
        <dsp:cNvSpPr/>
      </dsp:nvSpPr>
      <dsp:spPr>
        <a:xfrm>
          <a:off x="5469570" y="1121976"/>
          <a:ext cx="5042148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Elmish</a:t>
          </a:r>
        </a:p>
      </dsp:txBody>
      <dsp:txXfrm>
        <a:off x="5498476" y="1150882"/>
        <a:ext cx="4984336" cy="929100"/>
      </dsp:txXfrm>
    </dsp:sp>
    <dsp:sp modelId="{74F8A7C0-26D8-4E8E-A5E1-1D545C73815E}">
      <dsp:nvSpPr>
        <dsp:cNvPr id="0" name=""/>
        <dsp:cNvSpPr/>
      </dsp:nvSpPr>
      <dsp:spPr>
        <a:xfrm>
          <a:off x="5469570" y="2242449"/>
          <a:ext cx="5042148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Fable</a:t>
          </a:r>
        </a:p>
      </dsp:txBody>
      <dsp:txXfrm>
        <a:off x="5498476" y="2271355"/>
        <a:ext cx="4984336" cy="929100"/>
      </dsp:txXfrm>
    </dsp:sp>
    <dsp:sp modelId="{9913ABEE-ED79-4E05-8670-5DC117A7DAB8}">
      <dsp:nvSpPr>
        <dsp:cNvPr id="0" name=""/>
        <dsp:cNvSpPr/>
      </dsp:nvSpPr>
      <dsp:spPr>
        <a:xfrm>
          <a:off x="5469570" y="3362922"/>
          <a:ext cx="5042148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JS</a:t>
          </a:r>
        </a:p>
      </dsp:txBody>
      <dsp:txXfrm>
        <a:off x="5498476" y="3391828"/>
        <a:ext cx="4984336" cy="9291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07EA3-EC30-4D2A-BF48-7E64DE7793CC}">
      <dsp:nvSpPr>
        <dsp:cNvPr id="0" name=""/>
        <dsp:cNvSpPr/>
      </dsp:nvSpPr>
      <dsp:spPr>
        <a:xfrm>
          <a:off x="3881" y="600"/>
          <a:ext cx="10507836" cy="1330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F# Code (Types, Functions etc.)</a:t>
          </a:r>
        </a:p>
      </dsp:txBody>
      <dsp:txXfrm>
        <a:off x="42837" y="39556"/>
        <a:ext cx="10429924" cy="1252135"/>
      </dsp:txXfrm>
    </dsp:sp>
    <dsp:sp modelId="{92F75AFE-4669-4BA2-B910-7B7C65D74D20}">
      <dsp:nvSpPr>
        <dsp:cNvPr id="0" name=""/>
        <dsp:cNvSpPr/>
      </dsp:nvSpPr>
      <dsp:spPr>
        <a:xfrm>
          <a:off x="3881" y="1510645"/>
          <a:ext cx="5042148" cy="1330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.NET Compiler</a:t>
          </a:r>
        </a:p>
      </dsp:txBody>
      <dsp:txXfrm>
        <a:off x="42837" y="1549601"/>
        <a:ext cx="4964236" cy="1252135"/>
      </dsp:txXfrm>
    </dsp:sp>
    <dsp:sp modelId="{2A2BDAFE-6C98-4CDA-BC54-4AF77E0E9F5C}">
      <dsp:nvSpPr>
        <dsp:cNvPr id="0" name=""/>
        <dsp:cNvSpPr/>
      </dsp:nvSpPr>
      <dsp:spPr>
        <a:xfrm>
          <a:off x="3881" y="3020690"/>
          <a:ext cx="5042148" cy="1330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.NET</a:t>
          </a:r>
        </a:p>
      </dsp:txBody>
      <dsp:txXfrm>
        <a:off x="42837" y="3059646"/>
        <a:ext cx="4964236" cy="1252135"/>
      </dsp:txXfrm>
    </dsp:sp>
    <dsp:sp modelId="{FBAFEC1D-BBA1-4766-91BA-34A6FA3ACDCA}">
      <dsp:nvSpPr>
        <dsp:cNvPr id="0" name=""/>
        <dsp:cNvSpPr/>
      </dsp:nvSpPr>
      <dsp:spPr>
        <a:xfrm>
          <a:off x="5469570" y="1510645"/>
          <a:ext cx="5042148" cy="1330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Fable</a:t>
          </a:r>
        </a:p>
      </dsp:txBody>
      <dsp:txXfrm>
        <a:off x="5508526" y="1549601"/>
        <a:ext cx="4964236" cy="1252135"/>
      </dsp:txXfrm>
    </dsp:sp>
    <dsp:sp modelId="{320B482A-F151-47FE-9260-44321BCCCB9B}">
      <dsp:nvSpPr>
        <dsp:cNvPr id="0" name=""/>
        <dsp:cNvSpPr/>
      </dsp:nvSpPr>
      <dsp:spPr>
        <a:xfrm>
          <a:off x="5469570" y="3020690"/>
          <a:ext cx="5042148" cy="1330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JavaScript</a:t>
          </a:r>
        </a:p>
      </dsp:txBody>
      <dsp:txXfrm>
        <a:off x="5508526" y="3059646"/>
        <a:ext cx="4964236" cy="12521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F1C2-5FD8-496B-8ED5-6A7EB090DCD4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F# + .NET + JavaScript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No boundaries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No walled gardens – interop with any JS library</a:t>
          </a:r>
        </a:p>
      </dsp:txBody>
      <dsp:txXfrm rot="10800000">
        <a:off x="2365971" y="883"/>
        <a:ext cx="6690570" cy="1209216"/>
      </dsp:txXfrm>
    </dsp:sp>
    <dsp:sp modelId="{777A1BB3-1228-4B63-AB02-0FAC1D3202B4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5F113-43A2-48D2-898E-24370FEFE0D3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Robust, Succinct and Simple web programming</a:t>
          </a:r>
        </a:p>
      </dsp:txBody>
      <dsp:txXfrm rot="10800000">
        <a:off x="2365971" y="1571060"/>
        <a:ext cx="6690570" cy="1209216"/>
      </dsp:txXfrm>
    </dsp:sp>
    <dsp:sp modelId="{E1BA8757-BAA9-40AC-837A-E72459857FD9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8B8C8-9A00-4484-AC1D-6B377B00247E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Productive, flexible and FUN!</a:t>
          </a:r>
        </a:p>
      </dsp:txBody>
      <dsp:txXfrm rot="10800000">
        <a:off x="2365971" y="3141237"/>
        <a:ext cx="6690570" cy="1209216"/>
      </dsp:txXfrm>
    </dsp:sp>
    <dsp:sp modelId="{4E206BD3-18B4-46B3-B1E6-EB8DFD6C01FB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4T19:01:13.0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1 291 24575,'6'-1'0,"1"0"0,-1 0 0,1-1 0,-1 1 0,0-1 0,0-1 0,7-2 0,13-5 0,194-61 0,3 11 0,2 9 0,250-23 0,-453 71 0,-15 2 0,0-1 0,0 1 0,0 0 0,0 1 0,0 0 0,0 0 0,0 1 0,0-1 0,0 1 0,0 1 0,0-1 0,0 1 0,11 6 0,-17-7 0,1 0 0,-1 1 0,0 0 0,0-1 0,0 1 0,0 0 0,0 0 0,0 0 0,0-1 0,-1 1 0,1 0 0,-1 0 0,1 0 0,-1 0 0,0 0 0,0 3 0,0 39 0,-1-21 0,2-9 0,0 0 0,1 0 0,0-1 0,1 1 0,8 24 0,-9-34 0,0 0 0,-1 0 0,2 0 0,-1 0 0,0-1 0,1 1 0,-1-1 0,1 1 0,0-1 0,0 0 0,1 0 0,-1 0 0,0-1 0,1 1 0,0-1 0,0 1 0,-1-1 0,1-1 0,1 1 0,-1 0 0,0-1 0,5 1 0,29 3 0,1-3 0,-1 0 0,71-8 0,113-26 0,-215 31 0,246-52 0,59-9 0,-305 60 0,1 1 0,-1 0 0,0 1 0,0 0 0,0 0 0,0 0 0,0 1 0,0 0 0,8 3 0,-13-3 0,1 0 0,-1 0 0,0 1 0,0-1 0,0 1 0,0 0 0,0-1 0,0 1 0,0 0 0,-1 0 0,1 0 0,-1 1 0,1-1 0,-1 0 0,0 0 0,0 1 0,0-1 0,0 1 0,0-1 0,-1 1 0,1-1 0,-1 1 0,0 0 0,1-1 0,-1 1 0,0-1 0,-1 5 0,-1 26 0,1-23 0,0 1 0,0-1 0,1 0 0,1 1 0,1 11 0,-1-20 0,-1 0 0,1 0 0,-1 0 0,1 0 0,0-1 0,0 1 0,-1 0 0,1 0 0,1-1 0,-1 1 0,0-1 0,0 1 0,0-1 0,1 1 0,-1-1 0,1 0 0,-1 1 0,1-1 0,0 0 0,-1 0 0,1 0 0,0-1 0,0 1 0,0 0 0,0-1 0,-1 1 0,1-1 0,0 1 0,0-1 0,0 0 0,0 0 0,3 0 0,13-1 0,0-1 0,-1-1 0,1 0 0,-1-1 0,0-1 0,25-11 0,100-53 0,-88 41 0,-32 17 0,-4 1 0,1 1 0,0 1 0,36-11 0,-50 18 0,0 0 0,0 0 0,0 1 0,0-1 0,0 1 0,0 0 0,0 0 0,0 1 0,0-1 0,-1 1 0,1 1 0,0-1 0,0 0 0,-1 1 0,1 0 0,0 0 0,-1 0 0,0 1 0,0 0 0,0 0 0,4 3 0,44 54 0,-47-53 0,-1 1 0,2-1 0,-1 0 0,1-1 0,0 1 0,1-1 0,-1 0 0,1-1 0,1 0 0,-1 0 0,0 0 0,1-1 0,0 0 0,0 0 0,17 4 0,23-1 0,0-3 0,0-2 0,80-5 0,-96 1 0,780-94 0,-470 46 0,-287 42 0,297-30 0,-342 37 0,-1 0 0,1 1 0,-1 0 0,1 1 0,-1 0 0,0 1 0,10 2 0,-16-3 0,-1 0 0,1 0 0,-1 1 0,0-1 0,1 0 0,-1 1 0,0 0 0,0-1 0,0 1 0,0 0 0,0 0 0,-1 0 0,1 0 0,0 1 0,-1-1 0,0 0 0,1 1 0,-1-1 0,0 1 0,0-1 0,-1 1 0,1-1 0,0 1 0,-1 0 0,0-1 0,1 1 0,-1 3 0,0 5 0,0-5 0,0-1 0,0 0 0,1 0 0,0 1 0,0-1 0,2 7 0,-2-11 0,0 1 0,0-1 0,0 1 0,0 0 0,0-1 0,0 0 0,0 1 0,0-1 0,1 0 0,-1 1 0,1-1 0,-1 0 0,1 0 0,-1 0 0,1 0 0,0 0 0,-1-1 0,1 1 0,0 0 0,-1-1 0,1 0 0,0 1 0,3-1 0,32 2 0,-1-3 0,1-1 0,0-1 0,-1-2 0,38-11 0,0 2 0,55-8 0,87-16 0,245-11 0,-450 48 0,5 0 0,1 1 0,0 0 0,29 6 0,-42-6 0,0 1 0,0 0 0,-1 0 0,1 0 0,0 1 0,-1 0 0,1-1 0,-1 1 0,0 0 0,0 1 0,0-1 0,0 0 0,0 1 0,0 0 0,0 0 0,-1 0 0,0 0 0,1 0 0,-1 0 0,0 0 0,2 6 0,0 2 0,0-1 0,1 1 0,1-1 0,0 0 0,8 11 0,-10-17 0,0 0 0,0 0 0,1 0 0,-1 0 0,1-1 0,0 0 0,0 0 0,0 0 0,0-1 0,1 1 0,-1-1 0,8 1 0,16 4 0,1-1 0,0-1 0,0-2 0,1-1 0,-1-1 0,1-1 0,58-10 0,3-8 0,110-37 0,-115 29 0,-83 25 0,0 0 0,0 0 0,0 0 0,0 0 0,0 0 0,0 1 0,1 0 0,-1 0 0,0 0 0,0 0 0,1 1 0,-1 0 0,0 0 0,0 0 0,0 0 0,0 0 0,5 4 0,-2-1 0,-1 1 0,0 1 0,-1-1 0,1 1 0,-1 0 0,0 0 0,-1 0 0,6 10 0,-8-13 0,1-1 0,-1 1 0,1 0 0,0-1 0,0 0 0,0 0 0,0 0 0,0 0 0,0 0 0,0 0 0,0-1 0,1 0 0,-1 1 0,1-1 0,-1-1 0,1 1 0,0 0 0,-1-1 0,1 0 0,-1 0 0,1 0 0,0 0 0,-1 0 0,7-2 0,11-2 0,0-1 0,-1-1 0,22-9 0,-15 5 0,30-9 0,28-10 0,150-31 0,-228 60 0,-1-1 0,0 1 0,1 0 0,-1 0 0,0 1 0,1 0 0,-1 0 0,0 0 0,0 1 0,0 0 0,0 0 0,0 1 0,0 0 0,-1 0 0,1 0 0,-1 0 0,0 1 0,0 0 0,8 7 0,43 27 0,-48-34 0,0-1 0,1-1 0,-1 0 0,1 0 0,0-1 0,-1 0 0,1 0 0,0-1 0,0 0 0,-1 0 0,1-1 0,0 0 0,12-4 0,15-5 0,64-25 0,-69 22 0,14-5 0,-26 9 0,1 1 0,0 1 0,0 1 0,41-8 0,-56 14 0,0-1 0,0 1 0,1 0 0,-1 1 0,0-1 0,0 1 0,1 0 0,-1 0 0,0 1 0,0 0 0,0 0 0,-1 0 0,1 0 0,0 1 0,-1-1 0,1 1 0,-1 0 0,0 1 0,0-1 0,0 1 0,-1 0 0,1 0 0,-1 0 0,5 7 0,-5-7 0,0 0 0,0-1 0,0 0 0,0 0 0,1 0 0,-1 0 0,1 0 0,0-1 0,0 0 0,0 0 0,0 0 0,0 0 0,0 0 0,0-1 0,1 0 0,-1 0 0,1 0 0,-1 0 0,0-1 0,1 0 0,0 0 0,-1 0 0,1 0 0,-1-1 0,5-1 0,14-2 0,-1-1 0,0-2 0,35-15 0,-41 16 0,11-5-118,-16 6-6,0 0-1,0 0 0,0 1 0,1 1 1,-1 0-1,1 0 0,0 1 0,0 1 1,21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7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5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sitional-it.com/" TargetMode="External"/><Relationship Id="rId2" Type="http://schemas.openxmlformats.org/officeDocument/2006/relationships/hyperlink" Target="mailto:isaac@compositional-it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F# - really?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7ACE4E-D78E-4707-890A-E53CEDBF4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3701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2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953609-2B8A-4A91-A877-890972361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9953609-2B8A-4A91-A877-8909723618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CD72C5-5D05-4B28-9052-D4525E447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9CD72C5-5D05-4B28-9052-D4525E447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50F7C1-5724-47B2-B08C-F31A491CB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F50F7C1-5724-47B2-B08C-F31A491CB6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FDB752-83B7-4941-AF39-D4047D262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B8FDB752-83B7-4941-AF39-D4047D262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F8A7C0-26D8-4E8E-A5E1-1D545C738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4F8A7C0-26D8-4E8E-A5E1-1D545C738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384F5B-0C2E-41CD-BAA4-5AF750AA3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0F384F5B-0C2E-41CD-BAA4-5AF750AA37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13ABEE-ED79-4E05-8670-5DC117A7DA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9913ABEE-ED79-4E05-8670-5DC117A7DA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6676-D335-48A9-B083-4677D4E8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single language for your application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8E1980-8C4A-450B-9545-D457BACD79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83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707EA3-EC30-4D2A-BF48-7E64DE779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F707EA3-EC30-4D2A-BF48-7E64DE7793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F75AFE-4669-4BA2-B910-7B7C65D74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2F75AFE-4669-4BA2-B910-7B7C65D74D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AFEC1D-BBA1-4766-91BA-34A6FA3AC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BAFEC1D-BBA1-4766-91BA-34A6FA3ACD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2BDAFE-6C98-4CDA-BC54-4AF77E0E9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2A2BDAFE-6C98-4CDA-BC54-4AF77E0E9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0B482A-F151-47FE-9260-44321BCCC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20B482A-F151-47FE-9260-44321BCCCB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your first SAFE Stack application</a:t>
            </a:r>
          </a:p>
        </p:txBody>
      </p:sp>
    </p:spTree>
    <p:extLst>
      <p:ext uri="{BB962C8B-B14F-4D97-AF65-F5344CB8AC3E}">
        <p14:creationId xmlns:p14="http://schemas.microsoft.com/office/powerpoint/2010/main" val="172971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F64552-FE5C-443E-89B4-721BA222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not vapourware or magic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BAB7F5E-E2E4-4A15-A164-37A82C192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4277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412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1C55-4DE1-4335-9B0D-26502929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https://safe-stack.github.io/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4ADEA71-B34B-400C-A2E6-0C31A2CB5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362" y="1825625"/>
            <a:ext cx="9545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1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1435-1656-4137-9C76-1C0B046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Ask me anything!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DFAD-D586-4E83-B8EB-B0E6A55F4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Twitter @isaac_abraham</a:t>
            </a:r>
          </a:p>
          <a:p>
            <a:r>
              <a:rPr lang="en-GB" dirty="0"/>
              <a:t>Email </a:t>
            </a:r>
            <a:r>
              <a:rPr lang="en-GB" dirty="0">
                <a:hlinkClick r:id="rId2"/>
              </a:rPr>
              <a:t>isaac@compositional-it.com</a:t>
            </a:r>
            <a:endParaRPr lang="en-GB" dirty="0"/>
          </a:p>
          <a:p>
            <a:r>
              <a:rPr lang="en-GB" dirty="0"/>
              <a:t>Web </a:t>
            </a:r>
            <a:r>
              <a:rPr lang="en-GB" dirty="0">
                <a:hlinkClick r:id="rId3"/>
              </a:rPr>
              <a:t>https://www.compositional-it.com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05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Web Applications with SAFE Stack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Isaac Abraham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54C1A2-0159-4E8C-A476-8B66ED4D3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673" y="4250692"/>
            <a:ext cx="3637260" cy="33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4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C849-E9E2-4824-BB86-39AAEC2E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Isaac Abraham</a:t>
            </a:r>
          </a:p>
          <a:p>
            <a:r>
              <a:rPr lang="en-GB" dirty="0"/>
              <a:t>C# Developer since .NET 1.0</a:t>
            </a:r>
          </a:p>
          <a:p>
            <a:r>
              <a:rPr lang="en-GB" dirty="0"/>
              <a:t>F# Developer for ~5 years</a:t>
            </a:r>
          </a:p>
          <a:p>
            <a:r>
              <a:rPr lang="en-GB" dirty="0"/>
              <a:t>Founder of Compositional IT</a:t>
            </a:r>
          </a:p>
          <a:p>
            <a:pPr lvl="1"/>
            <a:r>
              <a:rPr lang="en-GB" dirty="0"/>
              <a:t>F# consultancy, training, development</a:t>
            </a:r>
          </a:p>
          <a:p>
            <a:pPr lvl="1"/>
            <a:r>
              <a:rPr lang="en-GB" dirty="0"/>
              <a:t>Yes, it’s possible (and advisable!) to build a business using F#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r>
              <a:rPr lang="en-GB" dirty="0"/>
              <a:t>Working on SAFE Stack since 2018</a:t>
            </a:r>
          </a:p>
        </p:txBody>
      </p:sp>
    </p:spTree>
    <p:extLst>
      <p:ext uri="{BB962C8B-B14F-4D97-AF65-F5344CB8AC3E}">
        <p14:creationId xmlns:p14="http://schemas.microsoft.com/office/powerpoint/2010/main" val="382733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SAFE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The best way to write functional-first web applications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95B4EE-E054-4E73-8F24-CCF9380122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708" y="1838817"/>
            <a:ext cx="3648584" cy="432495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F94C9E-2C91-4C76-A28E-B5480C913CAE}"/>
                  </a:ext>
                </a:extLst>
              </p14:cNvPr>
              <p14:cNvContentPartPr/>
              <p14:nvPr/>
            </p14:nvContentPartPr>
            <p14:xfrm>
              <a:off x="1156508" y="3896760"/>
              <a:ext cx="3408120" cy="129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F94C9E-2C91-4C76-A28E-B5480C913C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868" y="3861120"/>
                <a:ext cx="3479760" cy="2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80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real SAFE Stack application</a:t>
            </a:r>
          </a:p>
        </p:txBody>
      </p:sp>
    </p:spTree>
    <p:extLst>
      <p:ext uri="{BB962C8B-B14F-4D97-AF65-F5344CB8AC3E}">
        <p14:creationId xmlns:p14="http://schemas.microsoft.com/office/powerpoint/2010/main" val="124716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A90B1B-E506-47BC-A182-E7F166D7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416973"/>
            <a:ext cx="10515600" cy="35839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5B8AB5-CD27-4E5D-BEE1-A552FBBF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of that was F#?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753357-A9CA-4B2D-9AD7-1553D2B5B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16974"/>
            <a:ext cx="10548300" cy="3583977"/>
          </a:xfrm>
        </p:spPr>
      </p:pic>
    </p:spTree>
    <p:extLst>
      <p:ext uri="{BB962C8B-B14F-4D97-AF65-F5344CB8AC3E}">
        <p14:creationId xmlns:p14="http://schemas.microsoft.com/office/powerpoint/2010/main" val="292690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but what is SAFE Stack </a:t>
            </a:r>
            <a:r>
              <a:rPr lang="en-US" i="1" dirty="0"/>
              <a:t>really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172B16A-964A-47CB-BD5A-E1FDD3A8E5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76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5A45D5-900F-43CB-9B72-68BD05837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55A45D5-900F-43CB-9B72-68BD05837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86BB09-CF93-4441-B072-EC7C1AB01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686BB09-CF93-4441-B072-EC7C1AB01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869B2A-9628-444A-BF82-1007ED659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9869B2A-9628-444A-BF82-1007ED659C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9706D7-2576-48C1-8D59-1729953871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269706D7-2576-48C1-8D59-1729953871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92D4B4-942F-424F-B289-C7A26DF9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192D4B4-942F-424F-B289-C7A26DF921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1CE107-7868-4D78-8B11-092673335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71CE107-7868-4D78-8B11-092673335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D620DC-AF29-4736-80F2-334A105BF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FFD620DC-AF29-4736-80F2-334A105BF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F25E8E-8084-4F70-89DA-5293E6CC9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E3F25E8E-8084-4F70-89DA-5293E6CC90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9E2BA1-30B2-4B85-AA3B-B0984F55C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C09E2BA1-30B2-4B85-AA3B-B0984F55C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94A672-476C-47BB-9BCC-49A37564F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9494A672-476C-47BB-9BCC-49A37564F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538D47-90CA-4194-8C63-819E76416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58538D47-90CA-4194-8C63-819E76416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9F513D-C24F-471F-8A8E-089C654BA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929F513D-C24F-471F-8A8E-089C654BA3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44117D-CCFA-4DC5-AFD0-F8B75563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SAFE Stack?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6E6D68D-632A-4768-B552-22C67976B2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9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8080B73-C377-4F8F-A329-EEBBE3BD7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E8080B73-C377-4F8F-A329-EEBBE3BD7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64B6BC-F479-4A79-A7C3-112612160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A164B6BC-F479-4A79-A7C3-112612160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1FD6997-A2FD-45ED-86FB-F184ECCAC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81FD6997-A2FD-45ED-86FB-F184ECCACD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D1B45C-9982-4DB6-8579-E1274ADD5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graphicEl>
                                              <a:dgm id="{B6D1B45C-9982-4DB6-8579-E1274ADD5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99772E9-842F-45D3-876D-A68FEE930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F99772E9-842F-45D3-876D-A68FEE930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6B7E14A-7679-4BF4-89CE-4B6BBEF434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86B7E14A-7679-4BF4-89CE-4B6BBEF434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D222458-55DD-471A-B708-06087827B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0D222458-55DD-471A-B708-06087827B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67BFD87-C2BA-4CE8-924F-1F8D90DB3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967BFD87-C2BA-4CE8-924F-1F8D90DB3D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55EA58-A317-4D61-B8C4-1D6A29827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graphicEl>
                                              <a:dgm id="{B455EA58-A317-4D61-B8C4-1D6A29827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1DE26BF-66DA-4CA5-913A-9A3078472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graphicEl>
                                              <a:dgm id="{F1DE26BF-66DA-4CA5-913A-9A3078472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6B1EDF3-AAAE-4BE5-B8D3-100404071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graphicEl>
                                              <a:dgm id="{06B1EDF3-AAAE-4BE5-B8D3-1004040712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8BC670F-4F90-4302-87D6-BB2605ADF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graphicEl>
                                              <a:dgm id="{08BC670F-4F90-4302-87D6-BB2605ADF3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more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4E03026-71D7-429F-8454-1978DC49C0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9237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24C714E-38EC-43FF-81D5-5B86C87B8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324C714E-38EC-43FF-81D5-5B86C87B8D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D5DC241-EB2C-492E-B080-605AC2330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3D5DC241-EB2C-492E-B080-605AC23303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4A1D29-8CA8-4B95-BCD3-7F54FCAA83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5F4A1D29-8CA8-4B95-BCD3-7F54FCAA83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1B55257-B58A-4A36-B2BE-AC5EDEF9F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61B55257-B58A-4A36-B2BE-AC5EDEF9FA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lvlAtOnce"/>
        </p:bldSub>
      </p:bldGraphic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315</Words>
  <Application>Microsoft Office PowerPoint</Application>
  <PresentationFormat>Widescreen</PresentationFormat>
  <Paragraphs>79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 Light</vt:lpstr>
      <vt:lpstr>Consolas</vt:lpstr>
      <vt:lpstr>Calibri</vt:lpstr>
      <vt:lpstr>Open Sans</vt:lpstr>
      <vt:lpstr>1_Office Theme</vt:lpstr>
      <vt:lpstr>3_Office Theme</vt:lpstr>
      <vt:lpstr>2_Office Theme</vt:lpstr>
      <vt:lpstr>PowerPoint Presentation</vt:lpstr>
      <vt:lpstr>Modern Web Applications with SAFE Stack</vt:lpstr>
      <vt:lpstr>Who Am I?</vt:lpstr>
      <vt:lpstr>What is SAFE Stack?</vt:lpstr>
      <vt:lpstr>Demo</vt:lpstr>
      <vt:lpstr>How much of that was F#?</vt:lpstr>
      <vt:lpstr>OK, but what is SAFE Stack really?</vt:lpstr>
      <vt:lpstr>Why SAFE Stack?</vt:lpstr>
      <vt:lpstr>Tell me more</vt:lpstr>
      <vt:lpstr>Full stack F# - really?</vt:lpstr>
      <vt:lpstr>A single language for your application</vt:lpstr>
      <vt:lpstr>Demo</vt:lpstr>
      <vt:lpstr>It’s not vapourware or magic</vt:lpstr>
      <vt:lpstr>https://safe-stack.github.io/</vt:lpstr>
      <vt:lpstr>Ask me anything!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Abraham</cp:lastModifiedBy>
  <cp:revision>6</cp:revision>
  <dcterms:created xsi:type="dcterms:W3CDTF">2020-08-18T20:47:27Z</dcterms:created>
  <dcterms:modified xsi:type="dcterms:W3CDTF">2021-11-04T19:15:15Z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